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93"/>
    <p:restoredTop sz="93447"/>
  </p:normalViewPr>
  <p:slideViewPr>
    <p:cSldViewPr snapToGrid="0" snapToObjects="1">
      <p:cViewPr varScale="1">
        <p:scale>
          <a:sx n="88" d="100"/>
          <a:sy n="88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61373-04D7-420F-9033-5220E6B140C1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15C6FD-BE68-4C03-9F28-16B3B5A561A4}">
      <dgm:prSet/>
      <dgm:spPr/>
      <dgm:t>
        <a:bodyPr/>
        <a:lstStyle/>
        <a:p>
          <a:r>
            <a:rPr lang="en-US"/>
            <a:t>Overthinking </a:t>
          </a:r>
        </a:p>
      </dgm:t>
    </dgm:pt>
    <dgm:pt modelId="{AA1A841B-2DAF-4001-BA95-E463E0E216DD}" type="parTrans" cxnId="{5893C02D-2570-4963-827D-E081A9712767}">
      <dgm:prSet/>
      <dgm:spPr/>
      <dgm:t>
        <a:bodyPr/>
        <a:lstStyle/>
        <a:p>
          <a:endParaRPr lang="en-US"/>
        </a:p>
      </dgm:t>
    </dgm:pt>
    <dgm:pt modelId="{2B06D6BD-BF70-450A-A7AB-8F0DA35B2456}" type="sibTrans" cxnId="{5893C02D-2570-4963-827D-E081A9712767}">
      <dgm:prSet/>
      <dgm:spPr/>
      <dgm:t>
        <a:bodyPr/>
        <a:lstStyle/>
        <a:p>
          <a:endParaRPr lang="en-US"/>
        </a:p>
      </dgm:t>
    </dgm:pt>
    <dgm:pt modelId="{C0F90206-8A17-4CF3-9AE9-D8C2722F12A7}">
      <dgm:prSet/>
      <dgm:spPr/>
      <dgm:t>
        <a:bodyPr/>
        <a:lstStyle/>
        <a:p>
          <a:r>
            <a:rPr lang="en-US"/>
            <a:t>Emotional Reasoning</a:t>
          </a:r>
        </a:p>
      </dgm:t>
    </dgm:pt>
    <dgm:pt modelId="{AF13EEEA-82BF-4EF1-BE14-8278E8F44014}" type="parTrans" cxnId="{792B1683-8CD2-489E-8775-F8BE22BD1EAA}">
      <dgm:prSet/>
      <dgm:spPr/>
      <dgm:t>
        <a:bodyPr/>
        <a:lstStyle/>
        <a:p>
          <a:endParaRPr lang="en-US"/>
        </a:p>
      </dgm:t>
    </dgm:pt>
    <dgm:pt modelId="{61A211E3-2149-4BB7-9966-B7985CE45D2F}" type="sibTrans" cxnId="{792B1683-8CD2-489E-8775-F8BE22BD1EAA}">
      <dgm:prSet/>
      <dgm:spPr/>
      <dgm:t>
        <a:bodyPr/>
        <a:lstStyle/>
        <a:p>
          <a:endParaRPr lang="en-US"/>
        </a:p>
      </dgm:t>
    </dgm:pt>
    <dgm:pt modelId="{2D026956-D073-4F61-AC25-6AE045DAE945}">
      <dgm:prSet/>
      <dgm:spPr/>
      <dgm:t>
        <a:bodyPr/>
        <a:lstStyle/>
        <a:p>
          <a:r>
            <a:rPr lang="en-US"/>
            <a:t>Mind Reading </a:t>
          </a:r>
        </a:p>
      </dgm:t>
    </dgm:pt>
    <dgm:pt modelId="{68314AE0-1360-4D23-B952-BB41BE63ABBF}" type="parTrans" cxnId="{8C090DAA-EF80-4229-A684-9BACAE4A4953}">
      <dgm:prSet/>
      <dgm:spPr/>
      <dgm:t>
        <a:bodyPr/>
        <a:lstStyle/>
        <a:p>
          <a:endParaRPr lang="en-US"/>
        </a:p>
      </dgm:t>
    </dgm:pt>
    <dgm:pt modelId="{03951C48-5424-4FC8-9F96-1C9290330390}" type="sibTrans" cxnId="{8C090DAA-EF80-4229-A684-9BACAE4A4953}">
      <dgm:prSet/>
      <dgm:spPr/>
      <dgm:t>
        <a:bodyPr/>
        <a:lstStyle/>
        <a:p>
          <a:endParaRPr lang="en-US"/>
        </a:p>
      </dgm:t>
    </dgm:pt>
    <dgm:pt modelId="{C4F7FFD5-1A26-40A7-99AA-559C80D38220}">
      <dgm:prSet/>
      <dgm:spPr/>
      <dgm:t>
        <a:bodyPr/>
        <a:lstStyle/>
        <a:p>
          <a:r>
            <a:rPr lang="en-US"/>
            <a:t>Catastrophizing </a:t>
          </a:r>
        </a:p>
      </dgm:t>
    </dgm:pt>
    <dgm:pt modelId="{E8593C62-822D-468C-BFAC-A4AA33B2BFED}" type="parTrans" cxnId="{3934FD77-50D9-43F6-AD9B-63A51133A499}">
      <dgm:prSet/>
      <dgm:spPr/>
      <dgm:t>
        <a:bodyPr/>
        <a:lstStyle/>
        <a:p>
          <a:endParaRPr lang="en-US"/>
        </a:p>
      </dgm:t>
    </dgm:pt>
    <dgm:pt modelId="{61115594-FE82-4AB6-A8DD-6DA3B7BC310D}" type="sibTrans" cxnId="{3934FD77-50D9-43F6-AD9B-63A51133A499}">
      <dgm:prSet/>
      <dgm:spPr/>
      <dgm:t>
        <a:bodyPr/>
        <a:lstStyle/>
        <a:p>
          <a:endParaRPr lang="en-US"/>
        </a:p>
      </dgm:t>
    </dgm:pt>
    <dgm:pt modelId="{41817E5F-EC1F-4E72-B82A-2251A64B950C}">
      <dgm:prSet/>
      <dgm:spPr/>
      <dgm:t>
        <a:bodyPr/>
        <a:lstStyle/>
        <a:p>
          <a:r>
            <a:rPr lang="en-US"/>
            <a:t>Labeling</a:t>
          </a:r>
        </a:p>
      </dgm:t>
    </dgm:pt>
    <dgm:pt modelId="{C5100565-D7F1-40E7-ACDB-7365F0C4640F}" type="parTrans" cxnId="{03DF488F-E76C-4134-9195-314043A9A4AD}">
      <dgm:prSet/>
      <dgm:spPr/>
      <dgm:t>
        <a:bodyPr/>
        <a:lstStyle/>
        <a:p>
          <a:endParaRPr lang="en-US"/>
        </a:p>
      </dgm:t>
    </dgm:pt>
    <dgm:pt modelId="{D1C94B1C-DC80-4A87-A33B-EACEB4B48D2C}" type="sibTrans" cxnId="{03DF488F-E76C-4134-9195-314043A9A4AD}">
      <dgm:prSet/>
      <dgm:spPr/>
      <dgm:t>
        <a:bodyPr/>
        <a:lstStyle/>
        <a:p>
          <a:endParaRPr lang="en-US"/>
        </a:p>
      </dgm:t>
    </dgm:pt>
    <dgm:pt modelId="{11C3CF4F-62B4-400F-90CD-0CBA9A657C7D}">
      <dgm:prSet/>
      <dgm:spPr/>
      <dgm:t>
        <a:bodyPr/>
        <a:lstStyle/>
        <a:p>
          <a:r>
            <a:rPr lang="en-US"/>
            <a:t>Discounting Positives</a:t>
          </a:r>
        </a:p>
      </dgm:t>
    </dgm:pt>
    <dgm:pt modelId="{13286AFF-7FCA-4027-8CAA-E5E9EAA71D4C}" type="parTrans" cxnId="{510C7591-C032-4BC7-837B-F503CA064346}">
      <dgm:prSet/>
      <dgm:spPr/>
      <dgm:t>
        <a:bodyPr/>
        <a:lstStyle/>
        <a:p>
          <a:endParaRPr lang="en-US"/>
        </a:p>
      </dgm:t>
    </dgm:pt>
    <dgm:pt modelId="{2D27546D-9E6E-4201-A9CC-ED68E9A56DCA}" type="sibTrans" cxnId="{510C7591-C032-4BC7-837B-F503CA064346}">
      <dgm:prSet/>
      <dgm:spPr/>
      <dgm:t>
        <a:bodyPr/>
        <a:lstStyle/>
        <a:p>
          <a:endParaRPr lang="en-US"/>
        </a:p>
      </dgm:t>
    </dgm:pt>
    <dgm:pt modelId="{7AC591C4-9BD8-4A2B-9CAD-8E5D2F71968E}">
      <dgm:prSet/>
      <dgm:spPr/>
      <dgm:t>
        <a:bodyPr/>
        <a:lstStyle/>
        <a:p>
          <a:r>
            <a:rPr lang="en-US"/>
            <a:t>All or None Thinking </a:t>
          </a:r>
        </a:p>
      </dgm:t>
    </dgm:pt>
    <dgm:pt modelId="{07C0E220-B2D5-4466-B1F2-CAF2CED859EE}" type="parTrans" cxnId="{D4FC1FED-33F7-4B6E-A1A9-CDB7257E8018}">
      <dgm:prSet/>
      <dgm:spPr/>
      <dgm:t>
        <a:bodyPr/>
        <a:lstStyle/>
        <a:p>
          <a:endParaRPr lang="en-US"/>
        </a:p>
      </dgm:t>
    </dgm:pt>
    <dgm:pt modelId="{E762F690-F6DA-4525-85CE-D0BAFADD3E4D}" type="sibTrans" cxnId="{D4FC1FED-33F7-4B6E-A1A9-CDB7257E8018}">
      <dgm:prSet/>
      <dgm:spPr/>
      <dgm:t>
        <a:bodyPr/>
        <a:lstStyle/>
        <a:p>
          <a:endParaRPr lang="en-US"/>
        </a:p>
      </dgm:t>
    </dgm:pt>
    <dgm:pt modelId="{0B70E101-A54F-4720-96FD-9E727D4E6B89}">
      <dgm:prSet/>
      <dgm:spPr/>
      <dgm:t>
        <a:bodyPr/>
        <a:lstStyle/>
        <a:p>
          <a:r>
            <a:rPr lang="en-US"/>
            <a:t>Blaming </a:t>
          </a:r>
        </a:p>
      </dgm:t>
    </dgm:pt>
    <dgm:pt modelId="{E71C4049-4992-4CCD-AF48-FCD02564D00F}" type="parTrans" cxnId="{80BB9B86-33FA-4427-84C0-C66D2C3274E8}">
      <dgm:prSet/>
      <dgm:spPr/>
      <dgm:t>
        <a:bodyPr/>
        <a:lstStyle/>
        <a:p>
          <a:endParaRPr lang="en-US"/>
        </a:p>
      </dgm:t>
    </dgm:pt>
    <dgm:pt modelId="{754506CB-28A4-4E46-9BBC-718797C0F496}" type="sibTrans" cxnId="{80BB9B86-33FA-4427-84C0-C66D2C3274E8}">
      <dgm:prSet/>
      <dgm:spPr/>
      <dgm:t>
        <a:bodyPr/>
        <a:lstStyle/>
        <a:p>
          <a:endParaRPr lang="en-US"/>
        </a:p>
      </dgm:t>
    </dgm:pt>
    <dgm:pt modelId="{B930334B-43C3-4D7A-9F65-95B224A03CA0}">
      <dgm:prSet/>
      <dgm:spPr/>
      <dgm:t>
        <a:bodyPr/>
        <a:lstStyle/>
        <a:p>
          <a:r>
            <a:rPr lang="en-US"/>
            <a:t>Personalizing</a:t>
          </a:r>
        </a:p>
      </dgm:t>
    </dgm:pt>
    <dgm:pt modelId="{03F185F3-6BE6-46E2-947A-8943A9E07264}" type="parTrans" cxnId="{825E66DC-36E7-400D-A46B-F094E3D17231}">
      <dgm:prSet/>
      <dgm:spPr/>
      <dgm:t>
        <a:bodyPr/>
        <a:lstStyle/>
        <a:p>
          <a:endParaRPr lang="en-US"/>
        </a:p>
      </dgm:t>
    </dgm:pt>
    <dgm:pt modelId="{914FF156-4535-45DA-82B1-20BAFD923DDD}" type="sibTrans" cxnId="{825E66DC-36E7-400D-A46B-F094E3D17231}">
      <dgm:prSet/>
      <dgm:spPr/>
      <dgm:t>
        <a:bodyPr/>
        <a:lstStyle/>
        <a:p>
          <a:endParaRPr lang="en-US"/>
        </a:p>
      </dgm:t>
    </dgm:pt>
    <dgm:pt modelId="{0BCE3DC1-9C56-45FE-A327-191E9C61FC96}">
      <dgm:prSet/>
      <dgm:spPr/>
      <dgm:t>
        <a:bodyPr/>
        <a:lstStyle/>
        <a:p>
          <a:r>
            <a:rPr lang="en-US"/>
            <a:t>Comparison</a:t>
          </a:r>
        </a:p>
      </dgm:t>
    </dgm:pt>
    <dgm:pt modelId="{0713A89B-8194-4285-A629-D63C9B1FED1A}" type="parTrans" cxnId="{35D04A1E-54DE-4E95-8B1C-FD7900CB710F}">
      <dgm:prSet/>
      <dgm:spPr/>
      <dgm:t>
        <a:bodyPr/>
        <a:lstStyle/>
        <a:p>
          <a:endParaRPr lang="en-US"/>
        </a:p>
      </dgm:t>
    </dgm:pt>
    <dgm:pt modelId="{BB606714-9AC5-4B23-BB29-9705F100B826}" type="sibTrans" cxnId="{35D04A1E-54DE-4E95-8B1C-FD7900CB710F}">
      <dgm:prSet/>
      <dgm:spPr/>
      <dgm:t>
        <a:bodyPr/>
        <a:lstStyle/>
        <a:p>
          <a:endParaRPr lang="en-US"/>
        </a:p>
      </dgm:t>
    </dgm:pt>
    <dgm:pt modelId="{B6EFAE23-50C7-484F-9C63-DC3A6DF29C68}" type="pres">
      <dgm:prSet presAssocID="{E1361373-04D7-420F-9033-5220E6B140C1}" presName="linear" presStyleCnt="0">
        <dgm:presLayoutVars>
          <dgm:animLvl val="lvl"/>
          <dgm:resizeHandles val="exact"/>
        </dgm:presLayoutVars>
      </dgm:prSet>
      <dgm:spPr/>
    </dgm:pt>
    <dgm:pt modelId="{D46C4146-4335-DB46-94F5-5E6CEB16F1CF}" type="pres">
      <dgm:prSet presAssocID="{1215C6FD-BE68-4C03-9F28-16B3B5A561A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8A26728-8362-584E-98D4-2606588E3994}" type="pres">
      <dgm:prSet presAssocID="{2B06D6BD-BF70-450A-A7AB-8F0DA35B2456}" presName="spacer" presStyleCnt="0"/>
      <dgm:spPr/>
    </dgm:pt>
    <dgm:pt modelId="{509C1D46-87B4-8A4E-8671-88AA953D7258}" type="pres">
      <dgm:prSet presAssocID="{C0F90206-8A17-4CF3-9AE9-D8C2722F12A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6580B00B-A63A-FA4E-B254-2F01A57CAE3F}" type="pres">
      <dgm:prSet presAssocID="{61A211E3-2149-4BB7-9966-B7985CE45D2F}" presName="spacer" presStyleCnt="0"/>
      <dgm:spPr/>
    </dgm:pt>
    <dgm:pt modelId="{C60DF435-0294-E94D-BCFD-822AF163B0BC}" type="pres">
      <dgm:prSet presAssocID="{2D026956-D073-4F61-AC25-6AE045DAE945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B0E138D9-E6F7-6043-BDA0-AA4F9C098508}" type="pres">
      <dgm:prSet presAssocID="{03951C48-5424-4FC8-9F96-1C9290330390}" presName="spacer" presStyleCnt="0"/>
      <dgm:spPr/>
    </dgm:pt>
    <dgm:pt modelId="{7E402A42-5A1E-0A45-A1C1-DDDE62FBD26B}" type="pres">
      <dgm:prSet presAssocID="{C4F7FFD5-1A26-40A7-99AA-559C80D3822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B93BF923-AB8F-9B41-A15C-436205C5B3E2}" type="pres">
      <dgm:prSet presAssocID="{61115594-FE82-4AB6-A8DD-6DA3B7BC310D}" presName="spacer" presStyleCnt="0"/>
      <dgm:spPr/>
    </dgm:pt>
    <dgm:pt modelId="{48CDC665-01DC-F147-A37A-A5B229A03ACB}" type="pres">
      <dgm:prSet presAssocID="{41817E5F-EC1F-4E72-B82A-2251A64B950C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3FA7CB4-4723-CE45-8D1A-32750BC043B1}" type="pres">
      <dgm:prSet presAssocID="{D1C94B1C-DC80-4A87-A33B-EACEB4B48D2C}" presName="spacer" presStyleCnt="0"/>
      <dgm:spPr/>
    </dgm:pt>
    <dgm:pt modelId="{E439ADB5-6706-AC48-AEAB-4288E73A3C45}" type="pres">
      <dgm:prSet presAssocID="{11C3CF4F-62B4-400F-90CD-0CBA9A657C7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FA94EE5B-4189-3044-A75A-2AB0B75EFC69}" type="pres">
      <dgm:prSet presAssocID="{2D27546D-9E6E-4201-A9CC-ED68E9A56DCA}" presName="spacer" presStyleCnt="0"/>
      <dgm:spPr/>
    </dgm:pt>
    <dgm:pt modelId="{DF6C99A5-3EFB-1C43-A6A0-111B9F75D7E6}" type="pres">
      <dgm:prSet presAssocID="{7AC591C4-9BD8-4A2B-9CAD-8E5D2F71968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78BAF18F-509F-F846-9774-48AB0C243BF7}" type="pres">
      <dgm:prSet presAssocID="{E762F690-F6DA-4525-85CE-D0BAFADD3E4D}" presName="spacer" presStyleCnt="0"/>
      <dgm:spPr/>
    </dgm:pt>
    <dgm:pt modelId="{4761C0FF-2036-6F4C-B362-97977BCA6C87}" type="pres">
      <dgm:prSet presAssocID="{0B70E101-A54F-4720-96FD-9E727D4E6B89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75F1A9D-5B0F-4140-99BD-81C7312C5933}" type="pres">
      <dgm:prSet presAssocID="{754506CB-28A4-4E46-9BBC-718797C0F496}" presName="spacer" presStyleCnt="0"/>
      <dgm:spPr/>
    </dgm:pt>
    <dgm:pt modelId="{7F27BDE0-7914-0C49-A270-5EBA4BE059DC}" type="pres">
      <dgm:prSet presAssocID="{B930334B-43C3-4D7A-9F65-95B224A03CA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BA1C9521-2DEA-8C49-87E3-FADE99AEA98C}" type="pres">
      <dgm:prSet presAssocID="{914FF156-4535-45DA-82B1-20BAFD923DDD}" presName="spacer" presStyleCnt="0"/>
      <dgm:spPr/>
    </dgm:pt>
    <dgm:pt modelId="{7D3E2B9D-DFC3-8341-9FB3-1C46628787D6}" type="pres">
      <dgm:prSet presAssocID="{0BCE3DC1-9C56-45FE-A327-191E9C61FC96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62516003-F1DE-6047-BDEC-948E97637A85}" type="presOf" srcId="{0B70E101-A54F-4720-96FD-9E727D4E6B89}" destId="{4761C0FF-2036-6F4C-B362-97977BCA6C87}" srcOrd="0" destOrd="0" presId="urn:microsoft.com/office/officeart/2005/8/layout/vList2"/>
    <dgm:cxn modelId="{60E5C80F-7C2F-4747-BDFC-DFAD78FD061C}" type="presOf" srcId="{E1361373-04D7-420F-9033-5220E6B140C1}" destId="{B6EFAE23-50C7-484F-9C63-DC3A6DF29C68}" srcOrd="0" destOrd="0" presId="urn:microsoft.com/office/officeart/2005/8/layout/vList2"/>
    <dgm:cxn modelId="{35D04A1E-54DE-4E95-8B1C-FD7900CB710F}" srcId="{E1361373-04D7-420F-9033-5220E6B140C1}" destId="{0BCE3DC1-9C56-45FE-A327-191E9C61FC96}" srcOrd="9" destOrd="0" parTransId="{0713A89B-8194-4285-A629-D63C9B1FED1A}" sibTransId="{BB606714-9AC5-4B23-BB29-9705F100B826}"/>
    <dgm:cxn modelId="{5893C02D-2570-4963-827D-E081A9712767}" srcId="{E1361373-04D7-420F-9033-5220E6B140C1}" destId="{1215C6FD-BE68-4C03-9F28-16B3B5A561A4}" srcOrd="0" destOrd="0" parTransId="{AA1A841B-2DAF-4001-BA95-E463E0E216DD}" sibTransId="{2B06D6BD-BF70-450A-A7AB-8F0DA35B2456}"/>
    <dgm:cxn modelId="{541E1540-A6E4-C246-8D1B-842ADC301D75}" type="presOf" srcId="{C0F90206-8A17-4CF3-9AE9-D8C2722F12A7}" destId="{509C1D46-87B4-8A4E-8671-88AA953D7258}" srcOrd="0" destOrd="0" presId="urn:microsoft.com/office/officeart/2005/8/layout/vList2"/>
    <dgm:cxn modelId="{390B2F58-BDCF-D047-940F-46E8594DFA30}" type="presOf" srcId="{B930334B-43C3-4D7A-9F65-95B224A03CA0}" destId="{7F27BDE0-7914-0C49-A270-5EBA4BE059DC}" srcOrd="0" destOrd="0" presId="urn:microsoft.com/office/officeart/2005/8/layout/vList2"/>
    <dgm:cxn modelId="{D884A459-F16F-7843-A48F-D39FCC5BF8C6}" type="presOf" srcId="{C4F7FFD5-1A26-40A7-99AA-559C80D38220}" destId="{7E402A42-5A1E-0A45-A1C1-DDDE62FBD26B}" srcOrd="0" destOrd="0" presId="urn:microsoft.com/office/officeart/2005/8/layout/vList2"/>
    <dgm:cxn modelId="{FD81865D-C510-6447-A817-27E3B43BE82B}" type="presOf" srcId="{11C3CF4F-62B4-400F-90CD-0CBA9A657C7D}" destId="{E439ADB5-6706-AC48-AEAB-4288E73A3C45}" srcOrd="0" destOrd="0" presId="urn:microsoft.com/office/officeart/2005/8/layout/vList2"/>
    <dgm:cxn modelId="{3934FD77-50D9-43F6-AD9B-63A51133A499}" srcId="{E1361373-04D7-420F-9033-5220E6B140C1}" destId="{C4F7FFD5-1A26-40A7-99AA-559C80D38220}" srcOrd="3" destOrd="0" parTransId="{E8593C62-822D-468C-BFAC-A4AA33B2BFED}" sibTransId="{61115594-FE82-4AB6-A8DD-6DA3B7BC310D}"/>
    <dgm:cxn modelId="{53EB137A-41AA-C942-8057-CF336A881863}" type="presOf" srcId="{7AC591C4-9BD8-4A2B-9CAD-8E5D2F71968E}" destId="{DF6C99A5-3EFB-1C43-A6A0-111B9F75D7E6}" srcOrd="0" destOrd="0" presId="urn:microsoft.com/office/officeart/2005/8/layout/vList2"/>
    <dgm:cxn modelId="{97BFAE7D-493B-5248-9862-DB21628F0534}" type="presOf" srcId="{0BCE3DC1-9C56-45FE-A327-191E9C61FC96}" destId="{7D3E2B9D-DFC3-8341-9FB3-1C46628787D6}" srcOrd="0" destOrd="0" presId="urn:microsoft.com/office/officeart/2005/8/layout/vList2"/>
    <dgm:cxn modelId="{792B1683-8CD2-489E-8775-F8BE22BD1EAA}" srcId="{E1361373-04D7-420F-9033-5220E6B140C1}" destId="{C0F90206-8A17-4CF3-9AE9-D8C2722F12A7}" srcOrd="1" destOrd="0" parTransId="{AF13EEEA-82BF-4EF1-BE14-8278E8F44014}" sibTransId="{61A211E3-2149-4BB7-9966-B7985CE45D2F}"/>
    <dgm:cxn modelId="{A0A3E685-52F8-B145-8787-405FA739A839}" type="presOf" srcId="{41817E5F-EC1F-4E72-B82A-2251A64B950C}" destId="{48CDC665-01DC-F147-A37A-A5B229A03ACB}" srcOrd="0" destOrd="0" presId="urn:microsoft.com/office/officeart/2005/8/layout/vList2"/>
    <dgm:cxn modelId="{80BB9B86-33FA-4427-84C0-C66D2C3274E8}" srcId="{E1361373-04D7-420F-9033-5220E6B140C1}" destId="{0B70E101-A54F-4720-96FD-9E727D4E6B89}" srcOrd="7" destOrd="0" parTransId="{E71C4049-4992-4CCD-AF48-FCD02564D00F}" sibTransId="{754506CB-28A4-4E46-9BBC-718797C0F496}"/>
    <dgm:cxn modelId="{03DF488F-E76C-4134-9195-314043A9A4AD}" srcId="{E1361373-04D7-420F-9033-5220E6B140C1}" destId="{41817E5F-EC1F-4E72-B82A-2251A64B950C}" srcOrd="4" destOrd="0" parTransId="{C5100565-D7F1-40E7-ACDB-7365F0C4640F}" sibTransId="{D1C94B1C-DC80-4A87-A33B-EACEB4B48D2C}"/>
    <dgm:cxn modelId="{510C7591-C032-4BC7-837B-F503CA064346}" srcId="{E1361373-04D7-420F-9033-5220E6B140C1}" destId="{11C3CF4F-62B4-400F-90CD-0CBA9A657C7D}" srcOrd="5" destOrd="0" parTransId="{13286AFF-7FCA-4027-8CAA-E5E9EAA71D4C}" sibTransId="{2D27546D-9E6E-4201-A9CC-ED68E9A56DCA}"/>
    <dgm:cxn modelId="{8C090DAA-EF80-4229-A684-9BACAE4A4953}" srcId="{E1361373-04D7-420F-9033-5220E6B140C1}" destId="{2D026956-D073-4F61-AC25-6AE045DAE945}" srcOrd="2" destOrd="0" parTransId="{68314AE0-1360-4D23-B952-BB41BE63ABBF}" sibTransId="{03951C48-5424-4FC8-9F96-1C9290330390}"/>
    <dgm:cxn modelId="{9DE869C6-2CE8-9643-8BBB-BEFCBD1B40B5}" type="presOf" srcId="{2D026956-D073-4F61-AC25-6AE045DAE945}" destId="{C60DF435-0294-E94D-BCFD-822AF163B0BC}" srcOrd="0" destOrd="0" presId="urn:microsoft.com/office/officeart/2005/8/layout/vList2"/>
    <dgm:cxn modelId="{844DFFCB-3317-624C-8AE4-AF2502782BA3}" type="presOf" srcId="{1215C6FD-BE68-4C03-9F28-16B3B5A561A4}" destId="{D46C4146-4335-DB46-94F5-5E6CEB16F1CF}" srcOrd="0" destOrd="0" presId="urn:microsoft.com/office/officeart/2005/8/layout/vList2"/>
    <dgm:cxn modelId="{825E66DC-36E7-400D-A46B-F094E3D17231}" srcId="{E1361373-04D7-420F-9033-5220E6B140C1}" destId="{B930334B-43C3-4D7A-9F65-95B224A03CA0}" srcOrd="8" destOrd="0" parTransId="{03F185F3-6BE6-46E2-947A-8943A9E07264}" sibTransId="{914FF156-4535-45DA-82B1-20BAFD923DDD}"/>
    <dgm:cxn modelId="{D4FC1FED-33F7-4B6E-A1A9-CDB7257E8018}" srcId="{E1361373-04D7-420F-9033-5220E6B140C1}" destId="{7AC591C4-9BD8-4A2B-9CAD-8E5D2F71968E}" srcOrd="6" destOrd="0" parTransId="{07C0E220-B2D5-4466-B1F2-CAF2CED859EE}" sibTransId="{E762F690-F6DA-4525-85CE-D0BAFADD3E4D}"/>
    <dgm:cxn modelId="{8D312213-77E1-B447-A883-58BC1A390B85}" type="presParOf" srcId="{B6EFAE23-50C7-484F-9C63-DC3A6DF29C68}" destId="{D46C4146-4335-DB46-94F5-5E6CEB16F1CF}" srcOrd="0" destOrd="0" presId="urn:microsoft.com/office/officeart/2005/8/layout/vList2"/>
    <dgm:cxn modelId="{B605FEE7-8B48-9141-8450-C5818954BBB5}" type="presParOf" srcId="{B6EFAE23-50C7-484F-9C63-DC3A6DF29C68}" destId="{88A26728-8362-584E-98D4-2606588E3994}" srcOrd="1" destOrd="0" presId="urn:microsoft.com/office/officeart/2005/8/layout/vList2"/>
    <dgm:cxn modelId="{C7AC662B-7D40-8747-A54F-8ED50A8EF5F2}" type="presParOf" srcId="{B6EFAE23-50C7-484F-9C63-DC3A6DF29C68}" destId="{509C1D46-87B4-8A4E-8671-88AA953D7258}" srcOrd="2" destOrd="0" presId="urn:microsoft.com/office/officeart/2005/8/layout/vList2"/>
    <dgm:cxn modelId="{59EB7FBA-793D-B348-816D-150BB4170AE1}" type="presParOf" srcId="{B6EFAE23-50C7-484F-9C63-DC3A6DF29C68}" destId="{6580B00B-A63A-FA4E-B254-2F01A57CAE3F}" srcOrd="3" destOrd="0" presId="urn:microsoft.com/office/officeart/2005/8/layout/vList2"/>
    <dgm:cxn modelId="{D1DF517D-1C8E-3B4E-B7DD-C690B266F6BA}" type="presParOf" srcId="{B6EFAE23-50C7-484F-9C63-DC3A6DF29C68}" destId="{C60DF435-0294-E94D-BCFD-822AF163B0BC}" srcOrd="4" destOrd="0" presId="urn:microsoft.com/office/officeart/2005/8/layout/vList2"/>
    <dgm:cxn modelId="{B9F34CF6-CD50-1C48-894B-A100FA64F6B0}" type="presParOf" srcId="{B6EFAE23-50C7-484F-9C63-DC3A6DF29C68}" destId="{B0E138D9-E6F7-6043-BDA0-AA4F9C098508}" srcOrd="5" destOrd="0" presId="urn:microsoft.com/office/officeart/2005/8/layout/vList2"/>
    <dgm:cxn modelId="{690F6E99-92CD-1241-BFAF-5E63AA41BC67}" type="presParOf" srcId="{B6EFAE23-50C7-484F-9C63-DC3A6DF29C68}" destId="{7E402A42-5A1E-0A45-A1C1-DDDE62FBD26B}" srcOrd="6" destOrd="0" presId="urn:microsoft.com/office/officeart/2005/8/layout/vList2"/>
    <dgm:cxn modelId="{0F91A101-1016-F245-88F2-52E34427FB7C}" type="presParOf" srcId="{B6EFAE23-50C7-484F-9C63-DC3A6DF29C68}" destId="{B93BF923-AB8F-9B41-A15C-436205C5B3E2}" srcOrd="7" destOrd="0" presId="urn:microsoft.com/office/officeart/2005/8/layout/vList2"/>
    <dgm:cxn modelId="{DC5601EB-6E68-1744-BB7C-6D48C2B5713A}" type="presParOf" srcId="{B6EFAE23-50C7-484F-9C63-DC3A6DF29C68}" destId="{48CDC665-01DC-F147-A37A-A5B229A03ACB}" srcOrd="8" destOrd="0" presId="urn:microsoft.com/office/officeart/2005/8/layout/vList2"/>
    <dgm:cxn modelId="{256906A8-011A-D345-8901-1A21EC5475AC}" type="presParOf" srcId="{B6EFAE23-50C7-484F-9C63-DC3A6DF29C68}" destId="{33FA7CB4-4723-CE45-8D1A-32750BC043B1}" srcOrd="9" destOrd="0" presId="urn:microsoft.com/office/officeart/2005/8/layout/vList2"/>
    <dgm:cxn modelId="{38944997-DF79-2540-A7B7-BA899780058E}" type="presParOf" srcId="{B6EFAE23-50C7-484F-9C63-DC3A6DF29C68}" destId="{E439ADB5-6706-AC48-AEAB-4288E73A3C45}" srcOrd="10" destOrd="0" presId="urn:microsoft.com/office/officeart/2005/8/layout/vList2"/>
    <dgm:cxn modelId="{03992504-C331-A641-A688-B73EDF8F5C1C}" type="presParOf" srcId="{B6EFAE23-50C7-484F-9C63-DC3A6DF29C68}" destId="{FA94EE5B-4189-3044-A75A-2AB0B75EFC69}" srcOrd="11" destOrd="0" presId="urn:microsoft.com/office/officeart/2005/8/layout/vList2"/>
    <dgm:cxn modelId="{C2300461-7ACE-264E-ACAB-36CAB6BCC9E7}" type="presParOf" srcId="{B6EFAE23-50C7-484F-9C63-DC3A6DF29C68}" destId="{DF6C99A5-3EFB-1C43-A6A0-111B9F75D7E6}" srcOrd="12" destOrd="0" presId="urn:microsoft.com/office/officeart/2005/8/layout/vList2"/>
    <dgm:cxn modelId="{4FE5CD4D-B816-3745-84BE-EBE43520E6EB}" type="presParOf" srcId="{B6EFAE23-50C7-484F-9C63-DC3A6DF29C68}" destId="{78BAF18F-509F-F846-9774-48AB0C243BF7}" srcOrd="13" destOrd="0" presId="urn:microsoft.com/office/officeart/2005/8/layout/vList2"/>
    <dgm:cxn modelId="{95071128-6E23-D940-B147-32C75520A2BB}" type="presParOf" srcId="{B6EFAE23-50C7-484F-9C63-DC3A6DF29C68}" destId="{4761C0FF-2036-6F4C-B362-97977BCA6C87}" srcOrd="14" destOrd="0" presId="urn:microsoft.com/office/officeart/2005/8/layout/vList2"/>
    <dgm:cxn modelId="{82451B90-41EA-BA48-8F7C-91D90F1B590C}" type="presParOf" srcId="{B6EFAE23-50C7-484F-9C63-DC3A6DF29C68}" destId="{175F1A9D-5B0F-4140-99BD-81C7312C5933}" srcOrd="15" destOrd="0" presId="urn:microsoft.com/office/officeart/2005/8/layout/vList2"/>
    <dgm:cxn modelId="{F108E6BF-0E0C-FC4C-B4F7-C0CD3AD85D2F}" type="presParOf" srcId="{B6EFAE23-50C7-484F-9C63-DC3A6DF29C68}" destId="{7F27BDE0-7914-0C49-A270-5EBA4BE059DC}" srcOrd="16" destOrd="0" presId="urn:microsoft.com/office/officeart/2005/8/layout/vList2"/>
    <dgm:cxn modelId="{9E8822BC-387F-3941-B79B-1DFC1B6B4CDE}" type="presParOf" srcId="{B6EFAE23-50C7-484F-9C63-DC3A6DF29C68}" destId="{BA1C9521-2DEA-8C49-87E3-FADE99AEA98C}" srcOrd="17" destOrd="0" presId="urn:microsoft.com/office/officeart/2005/8/layout/vList2"/>
    <dgm:cxn modelId="{A7EB5323-562F-894D-B8A3-DC9B4595C877}" type="presParOf" srcId="{B6EFAE23-50C7-484F-9C63-DC3A6DF29C68}" destId="{7D3E2B9D-DFC3-8341-9FB3-1C46628787D6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C686D-80CB-44C2-9312-12EA611D6B1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965F42-58B8-4F07-AAB8-E3CCFE3F6D5A}">
      <dgm:prSet/>
      <dgm:spPr/>
      <dgm:t>
        <a:bodyPr/>
        <a:lstStyle/>
        <a:p>
          <a:pPr>
            <a:defRPr cap="all"/>
          </a:pPr>
          <a:r>
            <a:rPr lang="en-US"/>
            <a:t>What have you learned </a:t>
          </a:r>
        </a:p>
      </dgm:t>
    </dgm:pt>
    <dgm:pt modelId="{7612B5E6-C7BE-4923-9B7A-1DFAFEE922B5}" type="parTrans" cxnId="{87A08C55-A4C6-46EB-9CCE-9516950599DE}">
      <dgm:prSet/>
      <dgm:spPr/>
      <dgm:t>
        <a:bodyPr/>
        <a:lstStyle/>
        <a:p>
          <a:endParaRPr lang="en-US"/>
        </a:p>
      </dgm:t>
    </dgm:pt>
    <dgm:pt modelId="{B2A01E76-7290-421C-9FEC-3A389455BC5E}" type="sibTrans" cxnId="{87A08C55-A4C6-46EB-9CCE-9516950599DE}">
      <dgm:prSet/>
      <dgm:spPr/>
      <dgm:t>
        <a:bodyPr/>
        <a:lstStyle/>
        <a:p>
          <a:endParaRPr lang="en-US"/>
        </a:p>
      </dgm:t>
    </dgm:pt>
    <dgm:pt modelId="{E992D8D0-79FA-400C-9070-4308ECE5BC78}">
      <dgm:prSet/>
      <dgm:spPr/>
      <dgm:t>
        <a:bodyPr/>
        <a:lstStyle/>
        <a:p>
          <a:pPr>
            <a:defRPr cap="all"/>
          </a:pPr>
          <a:r>
            <a:rPr lang="en-US"/>
            <a:t>What will you do differently</a:t>
          </a:r>
        </a:p>
      </dgm:t>
    </dgm:pt>
    <dgm:pt modelId="{3316CCF6-E88C-4A43-98B9-2DCF6ECAD81F}" type="parTrans" cxnId="{416CB07D-7092-4019-9721-152AE8AE1909}">
      <dgm:prSet/>
      <dgm:spPr/>
      <dgm:t>
        <a:bodyPr/>
        <a:lstStyle/>
        <a:p>
          <a:endParaRPr lang="en-US"/>
        </a:p>
      </dgm:t>
    </dgm:pt>
    <dgm:pt modelId="{C2BF39F2-E933-4CE9-A49C-FAD6F96B5263}" type="sibTrans" cxnId="{416CB07D-7092-4019-9721-152AE8AE1909}">
      <dgm:prSet/>
      <dgm:spPr/>
      <dgm:t>
        <a:bodyPr/>
        <a:lstStyle/>
        <a:p>
          <a:endParaRPr lang="en-US"/>
        </a:p>
      </dgm:t>
    </dgm:pt>
    <dgm:pt modelId="{AD73DA70-E85B-45B2-AE6A-BAFFCBB2B081}" type="pres">
      <dgm:prSet presAssocID="{965C686D-80CB-44C2-9312-12EA611D6B14}" presName="root" presStyleCnt="0">
        <dgm:presLayoutVars>
          <dgm:dir/>
          <dgm:resizeHandles val="exact"/>
        </dgm:presLayoutVars>
      </dgm:prSet>
      <dgm:spPr/>
    </dgm:pt>
    <dgm:pt modelId="{0ACAE68D-D137-467D-BD82-40B5842FB31A}" type="pres">
      <dgm:prSet presAssocID="{80965F42-58B8-4F07-AAB8-E3CCFE3F6D5A}" presName="compNode" presStyleCnt="0"/>
      <dgm:spPr/>
    </dgm:pt>
    <dgm:pt modelId="{33042CB4-8E28-4265-880B-9FC5DCCE09E9}" type="pres">
      <dgm:prSet presAssocID="{80965F42-58B8-4F07-AAB8-E3CCFE3F6D5A}" presName="iconBgRect" presStyleLbl="bgShp" presStyleIdx="0" presStyleCnt="2"/>
      <dgm:spPr/>
    </dgm:pt>
    <dgm:pt modelId="{27598343-01BB-45ED-B324-4E64322784EF}" type="pres">
      <dgm:prSet presAssocID="{80965F42-58B8-4F07-AAB8-E3CCFE3F6D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7CF67AF-A309-4F50-8DA1-2AC388666D4B}" type="pres">
      <dgm:prSet presAssocID="{80965F42-58B8-4F07-AAB8-E3CCFE3F6D5A}" presName="spaceRect" presStyleCnt="0"/>
      <dgm:spPr/>
    </dgm:pt>
    <dgm:pt modelId="{57FC22CE-F05D-4975-9FFD-55BB3EB7612B}" type="pres">
      <dgm:prSet presAssocID="{80965F42-58B8-4F07-AAB8-E3CCFE3F6D5A}" presName="textRect" presStyleLbl="revTx" presStyleIdx="0" presStyleCnt="2">
        <dgm:presLayoutVars>
          <dgm:chMax val="1"/>
          <dgm:chPref val="1"/>
        </dgm:presLayoutVars>
      </dgm:prSet>
      <dgm:spPr/>
    </dgm:pt>
    <dgm:pt modelId="{07620D87-8FF1-4522-8B7D-7B0FC4ED82FF}" type="pres">
      <dgm:prSet presAssocID="{B2A01E76-7290-421C-9FEC-3A389455BC5E}" presName="sibTrans" presStyleCnt="0"/>
      <dgm:spPr/>
    </dgm:pt>
    <dgm:pt modelId="{7DB654A8-C5B4-4F36-9877-7C6EC5041C25}" type="pres">
      <dgm:prSet presAssocID="{E992D8D0-79FA-400C-9070-4308ECE5BC78}" presName="compNode" presStyleCnt="0"/>
      <dgm:spPr/>
    </dgm:pt>
    <dgm:pt modelId="{EBDA2CA8-2F0B-46E9-891D-34043C504EEF}" type="pres">
      <dgm:prSet presAssocID="{E992D8D0-79FA-400C-9070-4308ECE5BC78}" presName="iconBgRect" presStyleLbl="bgShp" presStyleIdx="1" presStyleCnt="2"/>
      <dgm:spPr/>
    </dgm:pt>
    <dgm:pt modelId="{451AEA11-512E-49D1-A082-007AB0320406}" type="pres">
      <dgm:prSet presAssocID="{E992D8D0-79FA-400C-9070-4308ECE5BC7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C0D6E08-F100-47EC-8AEE-6C1A8AD63FFC}" type="pres">
      <dgm:prSet presAssocID="{E992D8D0-79FA-400C-9070-4308ECE5BC78}" presName="spaceRect" presStyleCnt="0"/>
      <dgm:spPr/>
    </dgm:pt>
    <dgm:pt modelId="{FCF0CBAB-FA8C-4086-8F03-7601BFFC5E9F}" type="pres">
      <dgm:prSet presAssocID="{E992D8D0-79FA-400C-9070-4308ECE5BC7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EABE12D-457F-40A9-B8FB-F6E8AA2EEF78}" type="presOf" srcId="{965C686D-80CB-44C2-9312-12EA611D6B14}" destId="{AD73DA70-E85B-45B2-AE6A-BAFFCBB2B081}" srcOrd="0" destOrd="0" presId="urn:microsoft.com/office/officeart/2018/5/layout/IconCircleLabelList"/>
    <dgm:cxn modelId="{87A08C55-A4C6-46EB-9CCE-9516950599DE}" srcId="{965C686D-80CB-44C2-9312-12EA611D6B14}" destId="{80965F42-58B8-4F07-AAB8-E3CCFE3F6D5A}" srcOrd="0" destOrd="0" parTransId="{7612B5E6-C7BE-4923-9B7A-1DFAFEE922B5}" sibTransId="{B2A01E76-7290-421C-9FEC-3A389455BC5E}"/>
    <dgm:cxn modelId="{416CB07D-7092-4019-9721-152AE8AE1909}" srcId="{965C686D-80CB-44C2-9312-12EA611D6B14}" destId="{E992D8D0-79FA-400C-9070-4308ECE5BC78}" srcOrd="1" destOrd="0" parTransId="{3316CCF6-E88C-4A43-98B9-2DCF6ECAD81F}" sibTransId="{C2BF39F2-E933-4CE9-A49C-FAD6F96B5263}"/>
    <dgm:cxn modelId="{F8BB52BD-25D7-42CC-AB7C-C1CF6E5BB442}" type="presOf" srcId="{E992D8D0-79FA-400C-9070-4308ECE5BC78}" destId="{FCF0CBAB-FA8C-4086-8F03-7601BFFC5E9F}" srcOrd="0" destOrd="0" presId="urn:microsoft.com/office/officeart/2018/5/layout/IconCircleLabelList"/>
    <dgm:cxn modelId="{F8DC44D9-7947-4BDA-869D-09EC36C99BAE}" type="presOf" srcId="{80965F42-58B8-4F07-AAB8-E3CCFE3F6D5A}" destId="{57FC22CE-F05D-4975-9FFD-55BB3EB7612B}" srcOrd="0" destOrd="0" presId="urn:microsoft.com/office/officeart/2018/5/layout/IconCircleLabelList"/>
    <dgm:cxn modelId="{BDB8260D-C79E-42FB-ACEA-B2A90AFDE7D7}" type="presParOf" srcId="{AD73DA70-E85B-45B2-AE6A-BAFFCBB2B081}" destId="{0ACAE68D-D137-467D-BD82-40B5842FB31A}" srcOrd="0" destOrd="0" presId="urn:microsoft.com/office/officeart/2018/5/layout/IconCircleLabelList"/>
    <dgm:cxn modelId="{2E9B653C-F7A1-4501-AD4E-247C44CA3CD7}" type="presParOf" srcId="{0ACAE68D-D137-467D-BD82-40B5842FB31A}" destId="{33042CB4-8E28-4265-880B-9FC5DCCE09E9}" srcOrd="0" destOrd="0" presId="urn:microsoft.com/office/officeart/2018/5/layout/IconCircleLabelList"/>
    <dgm:cxn modelId="{A80FC612-6CED-4458-8B8D-31014E1EB1E4}" type="presParOf" srcId="{0ACAE68D-D137-467D-BD82-40B5842FB31A}" destId="{27598343-01BB-45ED-B324-4E64322784EF}" srcOrd="1" destOrd="0" presId="urn:microsoft.com/office/officeart/2018/5/layout/IconCircleLabelList"/>
    <dgm:cxn modelId="{AD21BA7A-1BF7-4461-97EC-0FED44C87BE8}" type="presParOf" srcId="{0ACAE68D-D137-467D-BD82-40B5842FB31A}" destId="{07CF67AF-A309-4F50-8DA1-2AC388666D4B}" srcOrd="2" destOrd="0" presId="urn:microsoft.com/office/officeart/2018/5/layout/IconCircleLabelList"/>
    <dgm:cxn modelId="{C8F3A808-1920-4F83-A92F-809B2B1097A2}" type="presParOf" srcId="{0ACAE68D-D137-467D-BD82-40B5842FB31A}" destId="{57FC22CE-F05D-4975-9FFD-55BB3EB7612B}" srcOrd="3" destOrd="0" presId="urn:microsoft.com/office/officeart/2018/5/layout/IconCircleLabelList"/>
    <dgm:cxn modelId="{30A0A545-DA91-46CA-A815-E6FB3BE50A80}" type="presParOf" srcId="{AD73DA70-E85B-45B2-AE6A-BAFFCBB2B081}" destId="{07620D87-8FF1-4522-8B7D-7B0FC4ED82FF}" srcOrd="1" destOrd="0" presId="urn:microsoft.com/office/officeart/2018/5/layout/IconCircleLabelList"/>
    <dgm:cxn modelId="{88BCDB17-F959-4A67-8EB7-323B6E121AB9}" type="presParOf" srcId="{AD73DA70-E85B-45B2-AE6A-BAFFCBB2B081}" destId="{7DB654A8-C5B4-4F36-9877-7C6EC5041C25}" srcOrd="2" destOrd="0" presId="urn:microsoft.com/office/officeart/2018/5/layout/IconCircleLabelList"/>
    <dgm:cxn modelId="{F1FB8FB7-6E14-444D-9CE5-EF158590543E}" type="presParOf" srcId="{7DB654A8-C5B4-4F36-9877-7C6EC5041C25}" destId="{EBDA2CA8-2F0B-46E9-891D-34043C504EEF}" srcOrd="0" destOrd="0" presId="urn:microsoft.com/office/officeart/2018/5/layout/IconCircleLabelList"/>
    <dgm:cxn modelId="{73CD39FE-86B6-442B-A46D-5359F578A960}" type="presParOf" srcId="{7DB654A8-C5B4-4F36-9877-7C6EC5041C25}" destId="{451AEA11-512E-49D1-A082-007AB0320406}" srcOrd="1" destOrd="0" presId="urn:microsoft.com/office/officeart/2018/5/layout/IconCircleLabelList"/>
    <dgm:cxn modelId="{D35F5938-CB1D-4C6C-AFE6-4FD5D51BB97D}" type="presParOf" srcId="{7DB654A8-C5B4-4F36-9877-7C6EC5041C25}" destId="{0C0D6E08-F100-47EC-8AEE-6C1A8AD63FFC}" srcOrd="2" destOrd="0" presId="urn:microsoft.com/office/officeart/2018/5/layout/IconCircleLabelList"/>
    <dgm:cxn modelId="{23221720-65E1-450F-B19B-169FF3176693}" type="presParOf" srcId="{7DB654A8-C5B4-4F36-9877-7C6EC5041C25}" destId="{FCF0CBAB-FA8C-4086-8F03-7601BFFC5E9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C4146-4335-DB46-94F5-5E6CEB16F1CF}">
      <dsp:nvSpPr>
        <dsp:cNvPr id="0" name=""/>
        <dsp:cNvSpPr/>
      </dsp:nvSpPr>
      <dsp:spPr>
        <a:xfrm>
          <a:off x="0" y="251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Overthinking </a:t>
          </a:r>
        </a:p>
      </dsp:txBody>
      <dsp:txXfrm>
        <a:off x="22846" y="47974"/>
        <a:ext cx="5868517" cy="422308"/>
      </dsp:txXfrm>
    </dsp:sp>
    <dsp:sp modelId="{509C1D46-87B4-8A4E-8671-88AA953D7258}">
      <dsp:nvSpPr>
        <dsp:cNvPr id="0" name=""/>
        <dsp:cNvSpPr/>
      </dsp:nvSpPr>
      <dsp:spPr>
        <a:xfrm>
          <a:off x="0" y="5507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Emotional Reasoning</a:t>
          </a:r>
        </a:p>
      </dsp:txBody>
      <dsp:txXfrm>
        <a:off x="22846" y="573574"/>
        <a:ext cx="5868517" cy="422308"/>
      </dsp:txXfrm>
    </dsp:sp>
    <dsp:sp modelId="{C60DF435-0294-E94D-BCFD-822AF163B0BC}">
      <dsp:nvSpPr>
        <dsp:cNvPr id="0" name=""/>
        <dsp:cNvSpPr/>
      </dsp:nvSpPr>
      <dsp:spPr>
        <a:xfrm>
          <a:off x="0" y="10763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Mind Reading </a:t>
          </a:r>
        </a:p>
      </dsp:txBody>
      <dsp:txXfrm>
        <a:off x="22846" y="1099174"/>
        <a:ext cx="5868517" cy="422308"/>
      </dsp:txXfrm>
    </dsp:sp>
    <dsp:sp modelId="{7E402A42-5A1E-0A45-A1C1-DDDE62FBD26B}">
      <dsp:nvSpPr>
        <dsp:cNvPr id="0" name=""/>
        <dsp:cNvSpPr/>
      </dsp:nvSpPr>
      <dsp:spPr>
        <a:xfrm>
          <a:off x="0" y="16019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Catastrophizing </a:t>
          </a:r>
        </a:p>
      </dsp:txBody>
      <dsp:txXfrm>
        <a:off x="22846" y="1624774"/>
        <a:ext cx="5868517" cy="422308"/>
      </dsp:txXfrm>
    </dsp:sp>
    <dsp:sp modelId="{48CDC665-01DC-F147-A37A-A5B229A03ACB}">
      <dsp:nvSpPr>
        <dsp:cNvPr id="0" name=""/>
        <dsp:cNvSpPr/>
      </dsp:nvSpPr>
      <dsp:spPr>
        <a:xfrm>
          <a:off x="0" y="21275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Labeling</a:t>
          </a:r>
        </a:p>
      </dsp:txBody>
      <dsp:txXfrm>
        <a:off x="22846" y="2150374"/>
        <a:ext cx="5868517" cy="422308"/>
      </dsp:txXfrm>
    </dsp:sp>
    <dsp:sp modelId="{E439ADB5-6706-AC48-AEAB-4288E73A3C45}">
      <dsp:nvSpPr>
        <dsp:cNvPr id="0" name=""/>
        <dsp:cNvSpPr/>
      </dsp:nvSpPr>
      <dsp:spPr>
        <a:xfrm>
          <a:off x="0" y="26531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Discounting Positives</a:t>
          </a:r>
        </a:p>
      </dsp:txBody>
      <dsp:txXfrm>
        <a:off x="22846" y="2675974"/>
        <a:ext cx="5868517" cy="422308"/>
      </dsp:txXfrm>
    </dsp:sp>
    <dsp:sp modelId="{DF6C99A5-3EFB-1C43-A6A0-111B9F75D7E6}">
      <dsp:nvSpPr>
        <dsp:cNvPr id="0" name=""/>
        <dsp:cNvSpPr/>
      </dsp:nvSpPr>
      <dsp:spPr>
        <a:xfrm>
          <a:off x="0" y="31787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 or None Thinking </a:t>
          </a:r>
        </a:p>
      </dsp:txBody>
      <dsp:txXfrm>
        <a:off x="22846" y="3201574"/>
        <a:ext cx="5868517" cy="422308"/>
      </dsp:txXfrm>
    </dsp:sp>
    <dsp:sp modelId="{4761C0FF-2036-6F4C-B362-97977BCA6C87}">
      <dsp:nvSpPr>
        <dsp:cNvPr id="0" name=""/>
        <dsp:cNvSpPr/>
      </dsp:nvSpPr>
      <dsp:spPr>
        <a:xfrm>
          <a:off x="0" y="37043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Blaming </a:t>
          </a:r>
        </a:p>
      </dsp:txBody>
      <dsp:txXfrm>
        <a:off x="22846" y="3727174"/>
        <a:ext cx="5868517" cy="422308"/>
      </dsp:txXfrm>
    </dsp:sp>
    <dsp:sp modelId="{7F27BDE0-7914-0C49-A270-5EBA4BE059DC}">
      <dsp:nvSpPr>
        <dsp:cNvPr id="0" name=""/>
        <dsp:cNvSpPr/>
      </dsp:nvSpPr>
      <dsp:spPr>
        <a:xfrm>
          <a:off x="0" y="42299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Personalizing</a:t>
          </a:r>
        </a:p>
      </dsp:txBody>
      <dsp:txXfrm>
        <a:off x="22846" y="4252774"/>
        <a:ext cx="5868517" cy="422308"/>
      </dsp:txXfrm>
    </dsp:sp>
    <dsp:sp modelId="{7D3E2B9D-DFC3-8341-9FB3-1C46628787D6}">
      <dsp:nvSpPr>
        <dsp:cNvPr id="0" name=""/>
        <dsp:cNvSpPr/>
      </dsp:nvSpPr>
      <dsp:spPr>
        <a:xfrm>
          <a:off x="0" y="4755528"/>
          <a:ext cx="5914209" cy="468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Comparison</a:t>
          </a:r>
        </a:p>
      </dsp:txBody>
      <dsp:txXfrm>
        <a:off x="22846" y="4778374"/>
        <a:ext cx="5868517" cy="42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42CB4-8E28-4265-880B-9FC5DCCE09E9}">
      <dsp:nvSpPr>
        <dsp:cNvPr id="0" name=""/>
        <dsp:cNvSpPr/>
      </dsp:nvSpPr>
      <dsp:spPr>
        <a:xfrm>
          <a:off x="1939021" y="16437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98343-01BB-45ED-B324-4E64322784EF}">
      <dsp:nvSpPr>
        <dsp:cNvPr id="0" name=""/>
        <dsp:cNvSpPr/>
      </dsp:nvSpPr>
      <dsp:spPr>
        <a:xfrm>
          <a:off x="2355834" y="433249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C22CE-F05D-4975-9FFD-55BB3EB7612B}">
      <dsp:nvSpPr>
        <dsp:cNvPr id="0" name=""/>
        <dsp:cNvSpPr/>
      </dsp:nvSpPr>
      <dsp:spPr>
        <a:xfrm>
          <a:off x="1313803" y="258143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What have you learned </a:t>
          </a:r>
        </a:p>
      </dsp:txBody>
      <dsp:txXfrm>
        <a:off x="1313803" y="2581437"/>
        <a:ext cx="3206250" cy="720000"/>
      </dsp:txXfrm>
    </dsp:sp>
    <dsp:sp modelId="{EBDA2CA8-2F0B-46E9-891D-34043C504EEF}">
      <dsp:nvSpPr>
        <dsp:cNvPr id="0" name=""/>
        <dsp:cNvSpPr/>
      </dsp:nvSpPr>
      <dsp:spPr>
        <a:xfrm>
          <a:off x="5706365" y="16437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AEA11-512E-49D1-A082-007AB0320406}">
      <dsp:nvSpPr>
        <dsp:cNvPr id="0" name=""/>
        <dsp:cNvSpPr/>
      </dsp:nvSpPr>
      <dsp:spPr>
        <a:xfrm>
          <a:off x="6123178" y="433249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0CBAB-FA8C-4086-8F03-7601BFFC5E9F}">
      <dsp:nvSpPr>
        <dsp:cNvPr id="0" name=""/>
        <dsp:cNvSpPr/>
      </dsp:nvSpPr>
      <dsp:spPr>
        <a:xfrm>
          <a:off x="5081146" y="2581437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What will you do differently</a:t>
          </a:r>
        </a:p>
      </dsp:txBody>
      <dsp:txXfrm>
        <a:off x="5081146" y="2581437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6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8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4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8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7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07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36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1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6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3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6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5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2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7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6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sv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mailto:Butler.timmesha@gmail.com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bby-blue.com/my_weblog/2018/02/i-cant-wait-to-give-money-to-a-super-bowl-square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us 10">
            <a:extLst>
              <a:ext uri="{FF2B5EF4-FFF2-40B4-BE49-F238E27FC236}">
                <a16:creationId xmlns:a16="http://schemas.microsoft.com/office/drawing/2014/main" id="{E5335C68-6FF5-3443-8DD7-BB7246A3BFDF}"/>
              </a:ext>
            </a:extLst>
          </p:cNvPr>
          <p:cNvSpPr/>
          <p:nvPr/>
        </p:nvSpPr>
        <p:spPr>
          <a:xfrm>
            <a:off x="6329190" y="1902656"/>
            <a:ext cx="654345" cy="66609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0ECE24-315F-D243-9379-FC01C38380AD}"/>
              </a:ext>
            </a:extLst>
          </p:cNvPr>
          <p:cNvSpPr/>
          <p:nvPr/>
        </p:nvSpPr>
        <p:spPr>
          <a:xfrm>
            <a:off x="4881786" y="1652955"/>
            <a:ext cx="196204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77"/>
                <a:cs typeface="Bradley Hand ITC" panose="020F0502020204030204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F9529-2D55-6E43-A1CD-DC6CA6175A35}"/>
              </a:ext>
            </a:extLst>
          </p:cNvPr>
          <p:cNvSpPr txBox="1"/>
          <p:nvPr/>
        </p:nvSpPr>
        <p:spPr>
          <a:xfrm>
            <a:off x="4428539" y="3872712"/>
            <a:ext cx="333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Timmesha</a:t>
            </a:r>
            <a:r>
              <a:rPr lang="en-US" dirty="0"/>
              <a:t> Butler</a:t>
            </a:r>
          </a:p>
          <a:p>
            <a:pPr algn="ctr"/>
            <a:r>
              <a:rPr lang="en-US" dirty="0"/>
              <a:t>Licensed Clinical Social Worker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8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79DB811-FC0D-499A-822F-394B3D3BE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95FD2E-5530-42DE-9741-9BC30E720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6553AB8-AFF8-40AE-A53C-09FBBC03C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D6575D-C99F-4105-BC67-882C8B1E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1975BE-39CD-4AC1-85C4-56536516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41B4EB1-6756-4B59-8C9B-8DC21F7B7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84919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37800D1C-DC13-6D49-9595-90CB2C6299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7303" y="1247293"/>
            <a:ext cx="4380883" cy="43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>
            <a:extLst>
              <a:ext uri="{FF2B5EF4-FFF2-40B4-BE49-F238E27FC236}">
                <a16:creationId xmlns:a16="http://schemas.microsoft.com/office/drawing/2014/main" id="{639CD864-9B80-4217-918A-A08DD428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1C376FBE-D09E-4799-BCF8-13452CEC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05489-1B6F-D848-B89E-A4E59D88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1588168"/>
            <a:ext cx="9149156" cy="2644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Alphabet Activity</a:t>
            </a:r>
            <a:br>
              <a:rPr lang="en-US" sz="4800" dirty="0"/>
            </a:br>
            <a:r>
              <a:rPr lang="en-US" sz="4800" dirty="0"/>
              <a:t>A’s and B’s no C’s and D’s</a:t>
            </a:r>
          </a:p>
        </p:txBody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12C09F-6CD7-FD45-9D8A-3CD223BF9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B1D05AE-DF37-47F6-9E6D-E58D93033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6718"/>
              </p:ext>
            </p:extLst>
          </p:nvPr>
        </p:nvGraphicFramePr>
        <p:xfrm>
          <a:off x="1295400" y="2932218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1FEA2-A60C-1149-BE4C-35A63931CC72}"/>
              </a:ext>
            </a:extLst>
          </p:cNvPr>
          <p:cNvSpPr txBox="1"/>
          <p:nvPr/>
        </p:nvSpPr>
        <p:spPr>
          <a:xfrm>
            <a:off x="2536929" y="1059618"/>
            <a:ext cx="7118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Contact Me!!!!!</a:t>
            </a:r>
          </a:p>
          <a:p>
            <a:pPr algn="ctr"/>
            <a:r>
              <a:rPr lang="en-US" sz="2400" dirty="0">
                <a:hlinkClick r:id="rId7"/>
              </a:rPr>
              <a:t>Butler.timmesha@gmail.com</a:t>
            </a:r>
            <a:endParaRPr lang="en-US" sz="2400" dirty="0"/>
          </a:p>
          <a:p>
            <a:pPr algn="ctr"/>
            <a:r>
              <a:rPr lang="en-US" sz="2400" dirty="0" err="1"/>
              <a:t>tbutler@projectcumi.org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325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1DC17C-6D13-C642-958C-E303FB07A8FB}"/>
              </a:ext>
            </a:extLst>
          </p:cNvPr>
          <p:cNvSpPr/>
          <p:nvPr/>
        </p:nvSpPr>
        <p:spPr>
          <a:xfrm>
            <a:off x="1925037" y="1423406"/>
            <a:ext cx="834192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Attitudes </a:t>
            </a:r>
          </a:p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 </a:t>
            </a:r>
          </a:p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Actions	</a:t>
            </a:r>
          </a:p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Positive Achievement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01D8BD-7559-7C4A-8666-83ACB64E8E08}"/>
              </a:ext>
            </a:extLst>
          </p:cNvPr>
          <p:cNvCxnSpPr>
            <a:cxnSpLocks/>
          </p:cNvCxnSpPr>
          <p:nvPr/>
        </p:nvCxnSpPr>
        <p:spPr>
          <a:xfrm>
            <a:off x="2651760" y="4251959"/>
            <a:ext cx="6918960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97D6F3F-6242-2748-A5AE-4820703A5BD4}"/>
              </a:ext>
            </a:extLst>
          </p:cNvPr>
          <p:cNvSpPr txBox="1"/>
          <p:nvPr/>
        </p:nvSpPr>
        <p:spPr>
          <a:xfrm>
            <a:off x="3803904" y="256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4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D399-4D31-A443-A97C-A1E313C7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not just about the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0839-1F88-6D40-A614-7CA6ACF0F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u="sng" dirty="0"/>
              <a:t>Session Objectives</a:t>
            </a:r>
          </a:p>
          <a:p>
            <a:r>
              <a:rPr lang="en-US" dirty="0"/>
              <a:t>Using concepts of Cognitive Behavior Theory to:</a:t>
            </a:r>
          </a:p>
          <a:p>
            <a:pPr lvl="1"/>
            <a:r>
              <a:rPr lang="en-US" dirty="0"/>
              <a:t>Make a connection between attitudes and actions </a:t>
            </a:r>
          </a:p>
          <a:p>
            <a:pPr lvl="1"/>
            <a:r>
              <a:rPr lang="en-US" dirty="0"/>
              <a:t>Identify ways attitudes and actions have an influence on progress</a:t>
            </a:r>
          </a:p>
          <a:p>
            <a:pPr lvl="1"/>
            <a:r>
              <a:rPr lang="en-US" dirty="0"/>
              <a:t>Develop an understanding of how to alter negative beliefs in order to present with positive behaviors. </a:t>
            </a:r>
          </a:p>
        </p:txBody>
      </p:sp>
    </p:spTree>
    <p:extLst>
      <p:ext uri="{BB962C8B-B14F-4D97-AF65-F5344CB8AC3E}">
        <p14:creationId xmlns:p14="http://schemas.microsoft.com/office/powerpoint/2010/main" val="181348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9CD864-9B80-4217-918A-A08DD428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376FBE-D09E-4799-BCF8-13452CEC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9B7E5-0962-7D4F-96E6-4056B818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25" y="1148793"/>
            <a:ext cx="9863639" cy="33755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>
                <a:solidFill>
                  <a:srgbClr val="212121"/>
                </a:solidFill>
              </a:rPr>
              <a:t> Name</a:t>
            </a:r>
            <a:br>
              <a:rPr lang="en-US" sz="3300" b="1" dirty="0">
                <a:solidFill>
                  <a:srgbClr val="212121"/>
                </a:solidFill>
              </a:rPr>
            </a:br>
            <a:r>
              <a:rPr lang="en-US" sz="3300" b="1" dirty="0">
                <a:solidFill>
                  <a:srgbClr val="212121"/>
                </a:solidFill>
              </a:rPr>
              <a:t>Two strengths</a:t>
            </a:r>
            <a:br>
              <a:rPr lang="en-US" sz="3300" b="1" dirty="0">
                <a:solidFill>
                  <a:srgbClr val="212121"/>
                </a:solidFill>
              </a:rPr>
            </a:br>
            <a:r>
              <a:rPr lang="en-US" sz="3300" b="1" dirty="0">
                <a:solidFill>
                  <a:srgbClr val="212121"/>
                </a:solidFill>
              </a:rPr>
              <a:t>One area for growth</a:t>
            </a:r>
            <a:br>
              <a:rPr lang="en-US" sz="3300" b="1" dirty="0">
                <a:solidFill>
                  <a:srgbClr val="212121"/>
                </a:solidFill>
              </a:rPr>
            </a:br>
            <a:r>
              <a:rPr lang="en-US" sz="3300" b="1" dirty="0">
                <a:solidFill>
                  <a:srgbClr val="212121"/>
                </a:solidFill>
              </a:rPr>
              <a:t>DOM Activity </a:t>
            </a:r>
            <a:endParaRPr lang="en-US" sz="3300" dirty="0">
              <a:solidFill>
                <a:srgbClr val="21212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C8B69-29A2-FE42-86B8-D920EF147382}"/>
              </a:ext>
            </a:extLst>
          </p:cNvPr>
          <p:cNvSpPr txBox="1"/>
          <p:nvPr/>
        </p:nvSpPr>
        <p:spPr>
          <a:xfrm>
            <a:off x="1160825" y="5083532"/>
            <a:ext cx="9863639" cy="738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>
                <a:solidFill>
                  <a:srgbClr val="212121"/>
                </a:solidFill>
              </a:rPr>
              <a:t>ICE BREAKER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5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509B-0AB2-7F43-8886-8D27ADA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Academic Achievement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AC18C-5800-7F47-936A-6F81D68D9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Academically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A6F63-1792-AD45-B9C4-24AB04542A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  <a:p>
            <a:r>
              <a:rPr lang="en-US" dirty="0"/>
              <a:t>Support </a:t>
            </a:r>
          </a:p>
          <a:p>
            <a:r>
              <a:rPr lang="en-US" dirty="0"/>
              <a:t>Positive Learning Environment</a:t>
            </a:r>
          </a:p>
          <a:p>
            <a:r>
              <a:rPr lang="en-US" dirty="0"/>
              <a:t>Basic needs met</a:t>
            </a:r>
          </a:p>
          <a:p>
            <a:r>
              <a:rPr lang="en-US" dirty="0"/>
              <a:t>Understanding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238F7-BF24-D349-B5C8-4F45F857C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Behaviorally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B463D-6CAF-9D4E-BEE7-2ED33AC219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Positive attitude </a:t>
            </a:r>
          </a:p>
          <a:p>
            <a:r>
              <a:rPr lang="en-US" dirty="0"/>
              <a:t>Healthy self-esteem</a:t>
            </a:r>
          </a:p>
          <a:p>
            <a:r>
              <a:rPr lang="en-US" dirty="0"/>
              <a:t>Confidence </a:t>
            </a:r>
          </a:p>
          <a:p>
            <a:r>
              <a:rPr lang="en-US" dirty="0"/>
              <a:t>Forgiveness </a:t>
            </a:r>
          </a:p>
          <a:p>
            <a:r>
              <a:rPr lang="en-US" dirty="0"/>
              <a:t>Patience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/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14340-A7A9-3C4A-A744-28B72BB7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It Adds Up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117E7-864C-CB47-B581-8FD9BB6E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79" y="1508760"/>
            <a:ext cx="6095991" cy="432816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Negative thinking leads to negative behaviors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Negative behaviors represent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Insecurities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Low self-esteem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Lack of confidence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Frustration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Hurt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Desperation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Sadness </a:t>
            </a:r>
          </a:p>
        </p:txBody>
      </p:sp>
      <p:pic>
        <p:nvPicPr>
          <p:cNvPr id="6" name="Graphic 5" descr="Mathematics">
            <a:extLst>
              <a:ext uri="{FF2B5EF4-FFF2-40B4-BE49-F238E27FC236}">
                <a16:creationId xmlns:a16="http://schemas.microsoft.com/office/drawing/2014/main" id="{BFF30900-C62F-2645-8D31-67FEE60C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0087" y="2816406"/>
            <a:ext cx="2749655" cy="27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0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3C495B-C48B-294E-A335-1674EE07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Let Us Think!!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F6C3B-05D4-434C-8F0F-8AE90E021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75334" y="1410208"/>
            <a:ext cx="3858780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2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2C03-C7D2-D841-B5AA-DEC240C5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say or do when you are….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96F9E7-75CF-B44E-A66D-510331A09756}"/>
              </a:ext>
            </a:extLst>
          </p:cNvPr>
          <p:cNvSpPr/>
          <p:nvPr/>
        </p:nvSpPr>
        <p:spPr>
          <a:xfrm>
            <a:off x="1718094" y="2764812"/>
            <a:ext cx="53841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Having a tough time understanding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CD776-86D4-E44E-BE2E-9A62658ADEE7}"/>
              </a:ext>
            </a:extLst>
          </p:cNvPr>
          <p:cNvSpPr/>
          <p:nvPr/>
        </p:nvSpPr>
        <p:spPr>
          <a:xfrm>
            <a:off x="4665254" y="4691177"/>
            <a:ext cx="26793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Having a bad 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50A5A-94D2-A042-A07D-89C848DF7F91}"/>
              </a:ext>
            </a:extLst>
          </p:cNvPr>
          <p:cNvSpPr/>
          <p:nvPr/>
        </p:nvSpPr>
        <p:spPr>
          <a:xfrm>
            <a:off x="955670" y="3484387"/>
            <a:ext cx="48964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Extremely exhausted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37C0AA-90DE-1143-97FA-4BE0D56A7BD9}"/>
              </a:ext>
            </a:extLst>
          </p:cNvPr>
          <p:cNvSpPr/>
          <p:nvPr/>
        </p:nvSpPr>
        <p:spPr>
          <a:xfrm>
            <a:off x="7781048" y="3553281"/>
            <a:ext cx="2025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Hungry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6DBB1-B8A3-EF4E-B8F9-A33D78FE9807}"/>
              </a:ext>
            </a:extLst>
          </p:cNvPr>
          <p:cNvSpPr/>
          <p:nvPr/>
        </p:nvSpPr>
        <p:spPr>
          <a:xfrm>
            <a:off x="2046004" y="4422796"/>
            <a:ext cx="25952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Mad at a friend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4F05-B584-3846-9EA4-3E3583338CDE}"/>
              </a:ext>
            </a:extLst>
          </p:cNvPr>
          <p:cNvSpPr/>
          <p:nvPr/>
        </p:nvSpPr>
        <p:spPr>
          <a:xfrm>
            <a:off x="7444080" y="4330917"/>
            <a:ext cx="32783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Not feeling confident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E2E775-8040-224D-ADB2-B88C0C6CB155}"/>
              </a:ext>
            </a:extLst>
          </p:cNvPr>
          <p:cNvSpPr/>
          <p:nvPr/>
        </p:nvSpPr>
        <p:spPr>
          <a:xfrm>
            <a:off x="8056450" y="2765331"/>
            <a:ext cx="14751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Annoyed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7902D-718B-004D-BE64-67EB172BCBB6}"/>
              </a:ext>
            </a:extLst>
          </p:cNvPr>
          <p:cNvSpPr/>
          <p:nvPr/>
        </p:nvSpPr>
        <p:spPr>
          <a:xfrm>
            <a:off x="997102" y="5375424"/>
            <a:ext cx="30659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Had a rough night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2F528-AE23-A345-A85C-0BFEC74EB266}"/>
              </a:ext>
            </a:extLst>
          </p:cNvPr>
          <p:cNvSpPr/>
          <p:nvPr/>
        </p:nvSpPr>
        <p:spPr>
          <a:xfrm>
            <a:off x="6635011" y="5410752"/>
            <a:ext cx="48964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Simply aren’t in the mood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2086FA-E94F-9146-98A9-FE9D787C35BB}"/>
              </a:ext>
            </a:extLst>
          </p:cNvPr>
          <p:cNvSpPr/>
          <p:nvPr/>
        </p:nvSpPr>
        <p:spPr>
          <a:xfrm>
            <a:off x="4799252" y="3807697"/>
            <a:ext cx="2606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/>
              <a:t>Late to school </a:t>
            </a:r>
          </a:p>
        </p:txBody>
      </p:sp>
    </p:spTree>
    <p:extLst>
      <p:ext uri="{BB962C8B-B14F-4D97-AF65-F5344CB8AC3E}">
        <p14:creationId xmlns:p14="http://schemas.microsoft.com/office/powerpoint/2010/main" val="24192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47C337-08BD-45CE-8D33-1DD11A518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0E650A-651E-43C8-98B2-BC8D56A3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AE893-8F47-9445-8F12-9AA3334D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Cognitive Distortions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DAE66F-0502-5F4B-8728-C8F78CB838C3}"/>
              </a:ext>
            </a:extLst>
          </p:cNvPr>
          <p:cNvSpPr txBox="1"/>
          <p:nvPr/>
        </p:nvSpPr>
        <p:spPr>
          <a:xfrm>
            <a:off x="4907279" y="1508760"/>
            <a:ext cx="5989317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b="1"/>
              <a:t>Cognitive distortions are negative thoughts and irrational beliefs that we have about ourselves and the world around us. Cognitive distortions are often at the base of maladaptive behaviors.</a:t>
            </a:r>
          </a:p>
        </p:txBody>
      </p:sp>
    </p:spTree>
    <p:extLst>
      <p:ext uri="{BB962C8B-B14F-4D97-AF65-F5344CB8AC3E}">
        <p14:creationId xmlns:p14="http://schemas.microsoft.com/office/powerpoint/2010/main" val="987632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5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FF2600"/>
      </a:accent1>
      <a:accent2>
        <a:srgbClr val="008F51"/>
      </a:accent2>
      <a:accent3>
        <a:srgbClr val="7EDC7C"/>
      </a:accent3>
      <a:accent4>
        <a:srgbClr val="FF0D1C"/>
      </a:accent4>
      <a:accent5>
        <a:srgbClr val="000000"/>
      </a:accent5>
      <a:accent6>
        <a:srgbClr val="D51620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{79E5A295-F2C6-4545-A508-06560F7E6376}tf10001071</Template>
  <TotalTime>14</TotalTime>
  <Words>228</Words>
  <Application>Microsoft Macintosh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Lucida Handwriting</vt:lpstr>
      <vt:lpstr>Organic</vt:lpstr>
      <vt:lpstr>PowerPoint Presentation</vt:lpstr>
      <vt:lpstr>PowerPoint Presentation</vt:lpstr>
      <vt:lpstr>Its not just about the grade</vt:lpstr>
      <vt:lpstr> Name Two strengths One area for growth DOM Activity </vt:lpstr>
      <vt:lpstr>Tools for Academic Achievement</vt:lpstr>
      <vt:lpstr>It Adds Up </vt:lpstr>
      <vt:lpstr>Let Us Think!!</vt:lpstr>
      <vt:lpstr>What you say or do when you are….</vt:lpstr>
      <vt:lpstr>Cognitive Distortions</vt:lpstr>
      <vt:lpstr>PowerPoint Presentation</vt:lpstr>
      <vt:lpstr>Alphabet Activity A’s and B’s no C’s and D’s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54butler@cua.edu</cp:lastModifiedBy>
  <cp:revision>3</cp:revision>
  <dcterms:created xsi:type="dcterms:W3CDTF">2019-05-02T18:32:52Z</dcterms:created>
  <dcterms:modified xsi:type="dcterms:W3CDTF">2019-05-10T11:54:54Z</dcterms:modified>
</cp:coreProperties>
</file>