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9" r:id="rId6"/>
    <p:sldId id="260" r:id="rId7"/>
    <p:sldId id="261" r:id="rId8"/>
    <p:sldId id="262" r:id="rId9"/>
    <p:sldId id="264" r:id="rId10"/>
    <p:sldId id="258" r:id="rId11"/>
    <p:sldId id="267" r:id="rId12"/>
    <p:sldId id="259" r:id="rId13"/>
    <p:sldId id="263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CAC"/>
    <a:srgbClr val="4F3B45"/>
    <a:srgbClr val="957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3447"/>
  </p:normalViewPr>
  <p:slideViewPr>
    <p:cSldViewPr snapToGrid="0" snapToObjects="1">
      <p:cViewPr varScale="1">
        <p:scale>
          <a:sx n="63" d="100"/>
          <a:sy n="63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9042F-7075-4481-8E02-9973DAFE67CF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48F8557-32DB-436F-B462-6BEBD4DD0FFB}">
      <dgm:prSet/>
      <dgm:spPr/>
      <dgm:t>
        <a:bodyPr/>
        <a:lstStyle/>
        <a:p>
          <a:r>
            <a:rPr lang="en-US"/>
            <a:t>Define</a:t>
          </a:r>
        </a:p>
      </dgm:t>
    </dgm:pt>
    <dgm:pt modelId="{342E4368-5757-46C4-A10E-8FB70C0FBB52}" type="parTrans" cxnId="{A201C1A6-F5B0-4B94-8F98-75C53A85CD9D}">
      <dgm:prSet/>
      <dgm:spPr/>
      <dgm:t>
        <a:bodyPr/>
        <a:lstStyle/>
        <a:p>
          <a:endParaRPr lang="en-US"/>
        </a:p>
      </dgm:t>
    </dgm:pt>
    <dgm:pt modelId="{24DE200C-0D4C-4975-93FD-62DB6852E921}" type="sibTrans" cxnId="{A201C1A6-F5B0-4B94-8F98-75C53A85CD9D}">
      <dgm:prSet/>
      <dgm:spPr/>
      <dgm:t>
        <a:bodyPr/>
        <a:lstStyle/>
        <a:p>
          <a:endParaRPr lang="en-US"/>
        </a:p>
      </dgm:t>
    </dgm:pt>
    <dgm:pt modelId="{0AC0A8FB-8976-4AD4-9477-E3B9244DE9A2}">
      <dgm:prSet/>
      <dgm:spPr/>
      <dgm:t>
        <a:bodyPr/>
        <a:lstStyle/>
        <a:p>
          <a:r>
            <a:rPr lang="en-US"/>
            <a:t>Define the term “stress” and describe the different impacts it has on the individual.</a:t>
          </a:r>
        </a:p>
      </dgm:t>
    </dgm:pt>
    <dgm:pt modelId="{6C8B35C4-A00B-46FB-A178-F80D78DED7D9}" type="parTrans" cxnId="{DA566D68-3616-4F0B-A4F1-3A95FDDB4B75}">
      <dgm:prSet/>
      <dgm:spPr/>
      <dgm:t>
        <a:bodyPr/>
        <a:lstStyle/>
        <a:p>
          <a:endParaRPr lang="en-US"/>
        </a:p>
      </dgm:t>
    </dgm:pt>
    <dgm:pt modelId="{68F5DAA9-9DF3-450B-B30D-8A75DA2F513B}" type="sibTrans" cxnId="{DA566D68-3616-4F0B-A4F1-3A95FDDB4B75}">
      <dgm:prSet/>
      <dgm:spPr/>
      <dgm:t>
        <a:bodyPr/>
        <a:lstStyle/>
        <a:p>
          <a:endParaRPr lang="en-US"/>
        </a:p>
      </dgm:t>
    </dgm:pt>
    <dgm:pt modelId="{D7E93CF9-8A3E-4865-9821-EC604735CCC5}">
      <dgm:prSet/>
      <dgm:spPr/>
      <dgm:t>
        <a:bodyPr/>
        <a:lstStyle/>
        <a:p>
          <a:r>
            <a:rPr lang="en-US"/>
            <a:t>Identify and explain</a:t>
          </a:r>
        </a:p>
      </dgm:t>
    </dgm:pt>
    <dgm:pt modelId="{AE06B15A-BED3-468F-90C7-EE3CDC756E41}" type="parTrans" cxnId="{982FD704-E46D-438E-8594-0042076175B9}">
      <dgm:prSet/>
      <dgm:spPr/>
      <dgm:t>
        <a:bodyPr/>
        <a:lstStyle/>
        <a:p>
          <a:endParaRPr lang="en-US"/>
        </a:p>
      </dgm:t>
    </dgm:pt>
    <dgm:pt modelId="{E3D9D867-A900-4A80-9DB0-71670F235F0F}" type="sibTrans" cxnId="{982FD704-E46D-438E-8594-0042076175B9}">
      <dgm:prSet/>
      <dgm:spPr/>
      <dgm:t>
        <a:bodyPr/>
        <a:lstStyle/>
        <a:p>
          <a:endParaRPr lang="en-US"/>
        </a:p>
      </dgm:t>
    </dgm:pt>
    <dgm:pt modelId="{5D912045-3EF2-421C-9A88-79BC36B8B0B1}">
      <dgm:prSet/>
      <dgm:spPr/>
      <dgm:t>
        <a:bodyPr/>
        <a:lstStyle/>
        <a:p>
          <a:r>
            <a:rPr lang="en-US"/>
            <a:t>Identify and explain the four contributors to stress.</a:t>
          </a:r>
        </a:p>
      </dgm:t>
    </dgm:pt>
    <dgm:pt modelId="{B16699C9-C981-4D0D-913C-F7D71ADE8E5D}" type="parTrans" cxnId="{E081E9E8-AD38-4E29-AFA3-3C4AAC20D876}">
      <dgm:prSet/>
      <dgm:spPr/>
      <dgm:t>
        <a:bodyPr/>
        <a:lstStyle/>
        <a:p>
          <a:endParaRPr lang="en-US"/>
        </a:p>
      </dgm:t>
    </dgm:pt>
    <dgm:pt modelId="{676C412D-3CD4-43CA-8292-E186B1CE1C01}" type="sibTrans" cxnId="{E081E9E8-AD38-4E29-AFA3-3C4AAC20D876}">
      <dgm:prSet/>
      <dgm:spPr/>
      <dgm:t>
        <a:bodyPr/>
        <a:lstStyle/>
        <a:p>
          <a:endParaRPr lang="en-US"/>
        </a:p>
      </dgm:t>
    </dgm:pt>
    <dgm:pt modelId="{A8A1A583-F2CB-49CA-9BA2-70BD13EA076B}">
      <dgm:prSet/>
      <dgm:spPr/>
      <dgm:t>
        <a:bodyPr/>
        <a:lstStyle/>
        <a:p>
          <a:r>
            <a:rPr lang="en-US"/>
            <a:t>Work through</a:t>
          </a:r>
        </a:p>
      </dgm:t>
    </dgm:pt>
    <dgm:pt modelId="{195561AC-31B6-4BE5-A1A7-E4B1B287202F}" type="parTrans" cxnId="{C0965538-F9DA-4C02-A398-154B0AE0A46A}">
      <dgm:prSet/>
      <dgm:spPr/>
      <dgm:t>
        <a:bodyPr/>
        <a:lstStyle/>
        <a:p>
          <a:endParaRPr lang="en-US"/>
        </a:p>
      </dgm:t>
    </dgm:pt>
    <dgm:pt modelId="{9D8CCC87-AD69-4E5C-985D-961E02CE655A}" type="sibTrans" cxnId="{C0965538-F9DA-4C02-A398-154B0AE0A46A}">
      <dgm:prSet/>
      <dgm:spPr/>
      <dgm:t>
        <a:bodyPr/>
        <a:lstStyle/>
        <a:p>
          <a:endParaRPr lang="en-US"/>
        </a:p>
      </dgm:t>
    </dgm:pt>
    <dgm:pt modelId="{7D1F5C78-411C-413A-9FCE-F824C50BD3E6}">
      <dgm:prSet/>
      <dgm:spPr/>
      <dgm:t>
        <a:bodyPr/>
        <a:lstStyle/>
        <a:p>
          <a:r>
            <a:rPr lang="en-US"/>
            <a:t>Work through the four contributors of stress to identify ways we can minimize the stress in our lives. </a:t>
          </a:r>
        </a:p>
      </dgm:t>
    </dgm:pt>
    <dgm:pt modelId="{EA9B9783-2BFF-4C8B-92EF-8AC8E6051D98}" type="parTrans" cxnId="{93001FAD-8019-4E07-B87F-985958D99E51}">
      <dgm:prSet/>
      <dgm:spPr/>
      <dgm:t>
        <a:bodyPr/>
        <a:lstStyle/>
        <a:p>
          <a:endParaRPr lang="en-US"/>
        </a:p>
      </dgm:t>
    </dgm:pt>
    <dgm:pt modelId="{95FE26C7-B148-4FC2-9176-BD1B43931511}" type="sibTrans" cxnId="{93001FAD-8019-4E07-B87F-985958D99E51}">
      <dgm:prSet/>
      <dgm:spPr/>
      <dgm:t>
        <a:bodyPr/>
        <a:lstStyle/>
        <a:p>
          <a:endParaRPr lang="en-US"/>
        </a:p>
      </dgm:t>
    </dgm:pt>
    <dgm:pt modelId="{5CDADE0D-BAF6-F842-8AF9-DEA7E6A85D78}" type="pres">
      <dgm:prSet presAssocID="{5CE9042F-7075-4481-8E02-9973DAFE67CF}" presName="Name0" presStyleCnt="0">
        <dgm:presLayoutVars>
          <dgm:dir/>
          <dgm:animLvl val="lvl"/>
          <dgm:resizeHandles val="exact"/>
        </dgm:presLayoutVars>
      </dgm:prSet>
      <dgm:spPr/>
    </dgm:pt>
    <dgm:pt modelId="{B98A095D-0405-0A4E-ADCF-D2FA4A74472C}" type="pres">
      <dgm:prSet presAssocID="{A8A1A583-F2CB-49CA-9BA2-70BD13EA076B}" presName="boxAndChildren" presStyleCnt="0"/>
      <dgm:spPr/>
    </dgm:pt>
    <dgm:pt modelId="{D7388709-6454-B14A-90FD-6EBE50AA7E76}" type="pres">
      <dgm:prSet presAssocID="{A8A1A583-F2CB-49CA-9BA2-70BD13EA076B}" presName="parentTextBox" presStyleLbl="alignNode1" presStyleIdx="0" presStyleCnt="3"/>
      <dgm:spPr/>
    </dgm:pt>
    <dgm:pt modelId="{8D766694-95E5-EC46-ADBE-22A0DD13845F}" type="pres">
      <dgm:prSet presAssocID="{A8A1A583-F2CB-49CA-9BA2-70BD13EA076B}" presName="descendantBox" presStyleLbl="bgAccFollowNode1" presStyleIdx="0" presStyleCnt="3"/>
      <dgm:spPr/>
    </dgm:pt>
    <dgm:pt modelId="{45012048-7FDE-DB4C-9BDF-7680D6178D9C}" type="pres">
      <dgm:prSet presAssocID="{E3D9D867-A900-4A80-9DB0-71670F235F0F}" presName="sp" presStyleCnt="0"/>
      <dgm:spPr/>
    </dgm:pt>
    <dgm:pt modelId="{16D1275F-536A-3B43-8E10-E206BD918AD5}" type="pres">
      <dgm:prSet presAssocID="{D7E93CF9-8A3E-4865-9821-EC604735CCC5}" presName="arrowAndChildren" presStyleCnt="0"/>
      <dgm:spPr/>
    </dgm:pt>
    <dgm:pt modelId="{FB1CA700-EFA1-5B43-BA4B-2B817DE5272D}" type="pres">
      <dgm:prSet presAssocID="{D7E93CF9-8A3E-4865-9821-EC604735CCC5}" presName="parentTextArrow" presStyleLbl="node1" presStyleIdx="0" presStyleCnt="0"/>
      <dgm:spPr/>
    </dgm:pt>
    <dgm:pt modelId="{B1B535C5-EDC0-F648-8193-E4E1126A7394}" type="pres">
      <dgm:prSet presAssocID="{D7E93CF9-8A3E-4865-9821-EC604735CCC5}" presName="arrow" presStyleLbl="alignNode1" presStyleIdx="1" presStyleCnt="3"/>
      <dgm:spPr/>
    </dgm:pt>
    <dgm:pt modelId="{59E99026-D977-CA45-A616-EFA636F888E4}" type="pres">
      <dgm:prSet presAssocID="{D7E93CF9-8A3E-4865-9821-EC604735CCC5}" presName="descendantArrow" presStyleLbl="bgAccFollowNode1" presStyleIdx="1" presStyleCnt="3"/>
      <dgm:spPr/>
    </dgm:pt>
    <dgm:pt modelId="{883D87D2-DA7D-6049-B0E7-5E81EF820D51}" type="pres">
      <dgm:prSet presAssocID="{24DE200C-0D4C-4975-93FD-62DB6852E921}" presName="sp" presStyleCnt="0"/>
      <dgm:spPr/>
    </dgm:pt>
    <dgm:pt modelId="{855C313B-9F51-004D-BC00-7BC01962CBA6}" type="pres">
      <dgm:prSet presAssocID="{148F8557-32DB-436F-B462-6BEBD4DD0FFB}" presName="arrowAndChildren" presStyleCnt="0"/>
      <dgm:spPr/>
    </dgm:pt>
    <dgm:pt modelId="{3EA18D59-8D2E-0E4A-A524-3711BCA84E0F}" type="pres">
      <dgm:prSet presAssocID="{148F8557-32DB-436F-B462-6BEBD4DD0FFB}" presName="parentTextArrow" presStyleLbl="node1" presStyleIdx="0" presStyleCnt="0"/>
      <dgm:spPr/>
    </dgm:pt>
    <dgm:pt modelId="{8462184B-C8A2-9C43-BDD2-AB8BC25FCD20}" type="pres">
      <dgm:prSet presAssocID="{148F8557-32DB-436F-B462-6BEBD4DD0FFB}" presName="arrow" presStyleLbl="alignNode1" presStyleIdx="2" presStyleCnt="3"/>
      <dgm:spPr/>
    </dgm:pt>
    <dgm:pt modelId="{651D92ED-E70C-5B43-A677-5F4DFFE07A98}" type="pres">
      <dgm:prSet presAssocID="{148F8557-32DB-436F-B462-6BEBD4DD0FFB}" presName="descendantArrow" presStyleLbl="bgAccFollowNode1" presStyleIdx="2" presStyleCnt="3"/>
      <dgm:spPr/>
    </dgm:pt>
  </dgm:ptLst>
  <dgm:cxnLst>
    <dgm:cxn modelId="{982FD704-E46D-438E-8594-0042076175B9}" srcId="{5CE9042F-7075-4481-8E02-9973DAFE67CF}" destId="{D7E93CF9-8A3E-4865-9821-EC604735CCC5}" srcOrd="1" destOrd="0" parTransId="{AE06B15A-BED3-468F-90C7-EE3CDC756E41}" sibTransId="{E3D9D867-A900-4A80-9DB0-71670F235F0F}"/>
    <dgm:cxn modelId="{C0965538-F9DA-4C02-A398-154B0AE0A46A}" srcId="{5CE9042F-7075-4481-8E02-9973DAFE67CF}" destId="{A8A1A583-F2CB-49CA-9BA2-70BD13EA076B}" srcOrd="2" destOrd="0" parTransId="{195561AC-31B6-4BE5-A1A7-E4B1B287202F}" sibTransId="{9D8CCC87-AD69-4E5C-985D-961E02CE655A}"/>
    <dgm:cxn modelId="{3E41273D-2294-9F47-9AB4-8E2FA712B259}" type="presOf" srcId="{D7E93CF9-8A3E-4865-9821-EC604735CCC5}" destId="{FB1CA700-EFA1-5B43-BA4B-2B817DE5272D}" srcOrd="0" destOrd="0" presId="urn:microsoft.com/office/officeart/2016/7/layout/VerticalDownArrowProcess"/>
    <dgm:cxn modelId="{7D985347-9042-4043-A25C-5862F8E3A16F}" type="presOf" srcId="{A8A1A583-F2CB-49CA-9BA2-70BD13EA076B}" destId="{D7388709-6454-B14A-90FD-6EBE50AA7E76}" srcOrd="0" destOrd="0" presId="urn:microsoft.com/office/officeart/2016/7/layout/VerticalDownArrowProcess"/>
    <dgm:cxn modelId="{DA566D68-3616-4F0B-A4F1-3A95FDDB4B75}" srcId="{148F8557-32DB-436F-B462-6BEBD4DD0FFB}" destId="{0AC0A8FB-8976-4AD4-9477-E3B9244DE9A2}" srcOrd="0" destOrd="0" parTransId="{6C8B35C4-A00B-46FB-A178-F80D78DED7D9}" sibTransId="{68F5DAA9-9DF3-450B-B30D-8A75DA2F513B}"/>
    <dgm:cxn modelId="{A201C1A6-F5B0-4B94-8F98-75C53A85CD9D}" srcId="{5CE9042F-7075-4481-8E02-9973DAFE67CF}" destId="{148F8557-32DB-436F-B462-6BEBD4DD0FFB}" srcOrd="0" destOrd="0" parTransId="{342E4368-5757-46C4-A10E-8FB70C0FBB52}" sibTransId="{24DE200C-0D4C-4975-93FD-62DB6852E921}"/>
    <dgm:cxn modelId="{93001FAD-8019-4E07-B87F-985958D99E51}" srcId="{A8A1A583-F2CB-49CA-9BA2-70BD13EA076B}" destId="{7D1F5C78-411C-413A-9FCE-F824C50BD3E6}" srcOrd="0" destOrd="0" parTransId="{EA9B9783-2BFF-4C8B-92EF-8AC8E6051D98}" sibTransId="{95FE26C7-B148-4FC2-9176-BD1B43931511}"/>
    <dgm:cxn modelId="{84C483B2-9B34-924F-AEDB-9741ED0ECEBD}" type="presOf" srcId="{148F8557-32DB-436F-B462-6BEBD4DD0FFB}" destId="{3EA18D59-8D2E-0E4A-A524-3711BCA84E0F}" srcOrd="0" destOrd="0" presId="urn:microsoft.com/office/officeart/2016/7/layout/VerticalDownArrowProcess"/>
    <dgm:cxn modelId="{14F41EB4-9227-5D41-8B76-F76EF4578933}" type="presOf" srcId="{7D1F5C78-411C-413A-9FCE-F824C50BD3E6}" destId="{8D766694-95E5-EC46-ADBE-22A0DD13845F}" srcOrd="0" destOrd="0" presId="urn:microsoft.com/office/officeart/2016/7/layout/VerticalDownArrowProcess"/>
    <dgm:cxn modelId="{B3B2BBB9-CA33-B345-BB2D-468C2D70F709}" type="presOf" srcId="{D7E93CF9-8A3E-4865-9821-EC604735CCC5}" destId="{B1B535C5-EDC0-F648-8193-E4E1126A7394}" srcOrd="1" destOrd="0" presId="urn:microsoft.com/office/officeart/2016/7/layout/VerticalDownArrowProcess"/>
    <dgm:cxn modelId="{40D7DFBF-BDD6-9A4F-973A-3FF440A2207D}" type="presOf" srcId="{148F8557-32DB-436F-B462-6BEBD4DD0FFB}" destId="{8462184B-C8A2-9C43-BDD2-AB8BC25FCD20}" srcOrd="1" destOrd="0" presId="urn:microsoft.com/office/officeart/2016/7/layout/VerticalDownArrowProcess"/>
    <dgm:cxn modelId="{A1DB4CCD-73BE-4449-88FC-4E2DBED669FC}" type="presOf" srcId="{0AC0A8FB-8976-4AD4-9477-E3B9244DE9A2}" destId="{651D92ED-E70C-5B43-A677-5F4DFFE07A98}" srcOrd="0" destOrd="0" presId="urn:microsoft.com/office/officeart/2016/7/layout/VerticalDownArrowProcess"/>
    <dgm:cxn modelId="{81870AD1-DF8A-0841-8915-67082BF5A998}" type="presOf" srcId="{5D912045-3EF2-421C-9A88-79BC36B8B0B1}" destId="{59E99026-D977-CA45-A616-EFA636F888E4}" srcOrd="0" destOrd="0" presId="urn:microsoft.com/office/officeart/2016/7/layout/VerticalDownArrowProcess"/>
    <dgm:cxn modelId="{E081E9E8-AD38-4E29-AFA3-3C4AAC20D876}" srcId="{D7E93CF9-8A3E-4865-9821-EC604735CCC5}" destId="{5D912045-3EF2-421C-9A88-79BC36B8B0B1}" srcOrd="0" destOrd="0" parTransId="{B16699C9-C981-4D0D-913C-F7D71ADE8E5D}" sibTransId="{676C412D-3CD4-43CA-8292-E186B1CE1C01}"/>
    <dgm:cxn modelId="{322319FF-7231-AA4F-A297-4F498CBD912A}" type="presOf" srcId="{5CE9042F-7075-4481-8E02-9973DAFE67CF}" destId="{5CDADE0D-BAF6-F842-8AF9-DEA7E6A85D78}" srcOrd="0" destOrd="0" presId="urn:microsoft.com/office/officeart/2016/7/layout/VerticalDownArrowProcess"/>
    <dgm:cxn modelId="{A9E6786D-A84C-6C4A-BDD7-855A95CCD509}" type="presParOf" srcId="{5CDADE0D-BAF6-F842-8AF9-DEA7E6A85D78}" destId="{B98A095D-0405-0A4E-ADCF-D2FA4A74472C}" srcOrd="0" destOrd="0" presId="urn:microsoft.com/office/officeart/2016/7/layout/VerticalDownArrowProcess"/>
    <dgm:cxn modelId="{7C14C05D-55C9-434F-98E9-13C63F1AB77B}" type="presParOf" srcId="{B98A095D-0405-0A4E-ADCF-D2FA4A74472C}" destId="{D7388709-6454-B14A-90FD-6EBE50AA7E76}" srcOrd="0" destOrd="0" presId="urn:microsoft.com/office/officeart/2016/7/layout/VerticalDownArrowProcess"/>
    <dgm:cxn modelId="{A54092CE-CE75-6D41-983D-4CB29406D481}" type="presParOf" srcId="{B98A095D-0405-0A4E-ADCF-D2FA4A74472C}" destId="{8D766694-95E5-EC46-ADBE-22A0DD13845F}" srcOrd="1" destOrd="0" presId="urn:microsoft.com/office/officeart/2016/7/layout/VerticalDownArrowProcess"/>
    <dgm:cxn modelId="{CF99A2F2-52DF-0C4D-BFA9-66C83CA7B420}" type="presParOf" srcId="{5CDADE0D-BAF6-F842-8AF9-DEA7E6A85D78}" destId="{45012048-7FDE-DB4C-9BDF-7680D6178D9C}" srcOrd="1" destOrd="0" presId="urn:microsoft.com/office/officeart/2016/7/layout/VerticalDownArrowProcess"/>
    <dgm:cxn modelId="{75D819A6-0AE1-4842-8E57-165DEE0A222A}" type="presParOf" srcId="{5CDADE0D-BAF6-F842-8AF9-DEA7E6A85D78}" destId="{16D1275F-536A-3B43-8E10-E206BD918AD5}" srcOrd="2" destOrd="0" presId="urn:microsoft.com/office/officeart/2016/7/layout/VerticalDownArrowProcess"/>
    <dgm:cxn modelId="{7569C362-DEFE-074D-93B8-A84B2D249523}" type="presParOf" srcId="{16D1275F-536A-3B43-8E10-E206BD918AD5}" destId="{FB1CA700-EFA1-5B43-BA4B-2B817DE5272D}" srcOrd="0" destOrd="0" presId="urn:microsoft.com/office/officeart/2016/7/layout/VerticalDownArrowProcess"/>
    <dgm:cxn modelId="{C54B7B10-F2B4-3249-8E04-904DF6EE82F1}" type="presParOf" srcId="{16D1275F-536A-3B43-8E10-E206BD918AD5}" destId="{B1B535C5-EDC0-F648-8193-E4E1126A7394}" srcOrd="1" destOrd="0" presId="urn:microsoft.com/office/officeart/2016/7/layout/VerticalDownArrowProcess"/>
    <dgm:cxn modelId="{E0FC0709-B9D4-9241-ADE3-E693DF248F67}" type="presParOf" srcId="{16D1275F-536A-3B43-8E10-E206BD918AD5}" destId="{59E99026-D977-CA45-A616-EFA636F888E4}" srcOrd="2" destOrd="0" presId="urn:microsoft.com/office/officeart/2016/7/layout/VerticalDownArrowProcess"/>
    <dgm:cxn modelId="{8372B198-6D1E-F44F-B607-F587B59BFF44}" type="presParOf" srcId="{5CDADE0D-BAF6-F842-8AF9-DEA7E6A85D78}" destId="{883D87D2-DA7D-6049-B0E7-5E81EF820D51}" srcOrd="3" destOrd="0" presId="urn:microsoft.com/office/officeart/2016/7/layout/VerticalDownArrowProcess"/>
    <dgm:cxn modelId="{55D9B934-0473-F04E-A010-40B343187BE4}" type="presParOf" srcId="{5CDADE0D-BAF6-F842-8AF9-DEA7E6A85D78}" destId="{855C313B-9F51-004D-BC00-7BC01962CBA6}" srcOrd="4" destOrd="0" presId="urn:microsoft.com/office/officeart/2016/7/layout/VerticalDownArrowProcess"/>
    <dgm:cxn modelId="{ADC617C1-5696-224E-89CE-E7C737C434FC}" type="presParOf" srcId="{855C313B-9F51-004D-BC00-7BC01962CBA6}" destId="{3EA18D59-8D2E-0E4A-A524-3711BCA84E0F}" srcOrd="0" destOrd="0" presId="urn:microsoft.com/office/officeart/2016/7/layout/VerticalDownArrowProcess"/>
    <dgm:cxn modelId="{68DBA5EB-2827-F74E-A327-455BDBA13F49}" type="presParOf" srcId="{855C313B-9F51-004D-BC00-7BC01962CBA6}" destId="{8462184B-C8A2-9C43-BDD2-AB8BC25FCD20}" srcOrd="1" destOrd="0" presId="urn:microsoft.com/office/officeart/2016/7/layout/VerticalDownArrowProcess"/>
    <dgm:cxn modelId="{C015C62D-ABBA-2E44-81C9-5E0056718AFD}" type="presParOf" srcId="{855C313B-9F51-004D-BC00-7BC01962CBA6}" destId="{651D92ED-E70C-5B43-A677-5F4DFFE07A9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F4D1E-610D-4E31-93E3-05908FA8A0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FDD4238-7B91-420F-8F54-E5A17FD217D3}">
      <dgm:prSet/>
      <dgm:spPr/>
      <dgm:t>
        <a:bodyPr/>
        <a:lstStyle/>
        <a:p>
          <a:pPr>
            <a:defRPr cap="all"/>
          </a:pPr>
          <a:r>
            <a:rPr lang="en-US"/>
            <a:t>Thoughts</a:t>
          </a:r>
        </a:p>
      </dgm:t>
    </dgm:pt>
    <dgm:pt modelId="{2215F951-C296-443C-9AFB-C90FBD0B549A}" type="parTrans" cxnId="{606BFD1D-1001-4A39-872D-E8361FAB3E8C}">
      <dgm:prSet/>
      <dgm:spPr/>
      <dgm:t>
        <a:bodyPr/>
        <a:lstStyle/>
        <a:p>
          <a:endParaRPr lang="en-US"/>
        </a:p>
      </dgm:t>
    </dgm:pt>
    <dgm:pt modelId="{D9160BC3-0BAC-42F8-BBDB-90E26ABE8DC6}" type="sibTrans" cxnId="{606BFD1D-1001-4A39-872D-E8361FAB3E8C}">
      <dgm:prSet/>
      <dgm:spPr/>
      <dgm:t>
        <a:bodyPr/>
        <a:lstStyle/>
        <a:p>
          <a:endParaRPr lang="en-US"/>
        </a:p>
      </dgm:t>
    </dgm:pt>
    <dgm:pt modelId="{97B7EDF1-DCA0-4899-96A0-200C6E4420DD}">
      <dgm:prSet/>
      <dgm:spPr/>
      <dgm:t>
        <a:bodyPr/>
        <a:lstStyle/>
        <a:p>
          <a:pPr>
            <a:defRPr cap="all"/>
          </a:pPr>
          <a:r>
            <a:rPr lang="en-US"/>
            <a:t>Actions/Behaviors</a:t>
          </a:r>
        </a:p>
      </dgm:t>
    </dgm:pt>
    <dgm:pt modelId="{1F54E3FB-7B26-482C-A33C-B71702CE1E32}" type="parTrans" cxnId="{90FE9ACF-73E0-4415-B725-CEC1698540EF}">
      <dgm:prSet/>
      <dgm:spPr/>
      <dgm:t>
        <a:bodyPr/>
        <a:lstStyle/>
        <a:p>
          <a:endParaRPr lang="en-US"/>
        </a:p>
      </dgm:t>
    </dgm:pt>
    <dgm:pt modelId="{58E4190F-6850-4E35-9C8D-6BB1C503E314}" type="sibTrans" cxnId="{90FE9ACF-73E0-4415-B725-CEC1698540EF}">
      <dgm:prSet/>
      <dgm:spPr/>
      <dgm:t>
        <a:bodyPr/>
        <a:lstStyle/>
        <a:p>
          <a:endParaRPr lang="en-US"/>
        </a:p>
      </dgm:t>
    </dgm:pt>
    <dgm:pt modelId="{83C1E5DA-032B-44FB-91BE-3C288CBC73B0}">
      <dgm:prSet/>
      <dgm:spPr/>
      <dgm:t>
        <a:bodyPr/>
        <a:lstStyle/>
        <a:p>
          <a:pPr>
            <a:defRPr cap="all"/>
          </a:pPr>
          <a:r>
            <a:rPr lang="en-US"/>
            <a:t>Environments</a:t>
          </a:r>
        </a:p>
      </dgm:t>
    </dgm:pt>
    <dgm:pt modelId="{49433E15-7232-48CD-9554-3ECC24BC9EAA}" type="parTrans" cxnId="{79A057B1-1E3C-49D6-819F-968DEDACF307}">
      <dgm:prSet/>
      <dgm:spPr/>
      <dgm:t>
        <a:bodyPr/>
        <a:lstStyle/>
        <a:p>
          <a:endParaRPr lang="en-US"/>
        </a:p>
      </dgm:t>
    </dgm:pt>
    <dgm:pt modelId="{0CE58909-FE85-4CCA-855D-E895BB845084}" type="sibTrans" cxnId="{79A057B1-1E3C-49D6-819F-968DEDACF307}">
      <dgm:prSet/>
      <dgm:spPr/>
      <dgm:t>
        <a:bodyPr/>
        <a:lstStyle/>
        <a:p>
          <a:endParaRPr lang="en-US"/>
        </a:p>
      </dgm:t>
    </dgm:pt>
    <dgm:pt modelId="{96F596B0-03C3-4D1A-B237-7B30BC56441F}">
      <dgm:prSet/>
      <dgm:spPr/>
      <dgm:t>
        <a:bodyPr/>
        <a:lstStyle/>
        <a:p>
          <a:pPr>
            <a:defRPr cap="all"/>
          </a:pPr>
          <a:r>
            <a:rPr lang="en-US"/>
            <a:t>Resources</a:t>
          </a:r>
        </a:p>
      </dgm:t>
    </dgm:pt>
    <dgm:pt modelId="{4A093AFB-ACA0-416F-955B-47294403AA33}" type="parTrans" cxnId="{C6C62F6E-E3C3-49E1-9436-291813DA18CD}">
      <dgm:prSet/>
      <dgm:spPr/>
      <dgm:t>
        <a:bodyPr/>
        <a:lstStyle/>
        <a:p>
          <a:endParaRPr lang="en-US"/>
        </a:p>
      </dgm:t>
    </dgm:pt>
    <dgm:pt modelId="{3B40E499-CD9E-4364-90E0-F09AACB8ECBB}" type="sibTrans" cxnId="{C6C62F6E-E3C3-49E1-9436-291813DA18CD}">
      <dgm:prSet/>
      <dgm:spPr/>
      <dgm:t>
        <a:bodyPr/>
        <a:lstStyle/>
        <a:p>
          <a:endParaRPr lang="en-US"/>
        </a:p>
      </dgm:t>
    </dgm:pt>
    <dgm:pt modelId="{57699B25-DD8E-4011-A242-9163C9109C46}" type="pres">
      <dgm:prSet presAssocID="{CABF4D1E-610D-4E31-93E3-05908FA8A0C5}" presName="root" presStyleCnt="0">
        <dgm:presLayoutVars>
          <dgm:dir/>
          <dgm:resizeHandles val="exact"/>
        </dgm:presLayoutVars>
      </dgm:prSet>
      <dgm:spPr/>
    </dgm:pt>
    <dgm:pt modelId="{F09741DF-1F8C-45AE-8E7B-52F9E6B47F97}" type="pres">
      <dgm:prSet presAssocID="{7FDD4238-7B91-420F-8F54-E5A17FD217D3}" presName="compNode" presStyleCnt="0"/>
      <dgm:spPr/>
    </dgm:pt>
    <dgm:pt modelId="{42492627-B9D0-4B3E-8D02-DED11751ECC3}" type="pres">
      <dgm:prSet presAssocID="{7FDD4238-7B91-420F-8F54-E5A17FD217D3}" presName="iconBgRect" presStyleLbl="bgShp" presStyleIdx="0" presStyleCnt="4"/>
      <dgm:spPr/>
    </dgm:pt>
    <dgm:pt modelId="{56087D59-C5AC-4647-89F5-D7CDF1378CC5}" type="pres">
      <dgm:prSet presAssocID="{7FDD4238-7B91-420F-8F54-E5A17FD217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8143517-3029-44C3-8685-491A891365E0}" type="pres">
      <dgm:prSet presAssocID="{7FDD4238-7B91-420F-8F54-E5A17FD217D3}" presName="spaceRect" presStyleCnt="0"/>
      <dgm:spPr/>
    </dgm:pt>
    <dgm:pt modelId="{BC3CFE0B-8645-4A05-A9C5-2940276E6CE4}" type="pres">
      <dgm:prSet presAssocID="{7FDD4238-7B91-420F-8F54-E5A17FD217D3}" presName="textRect" presStyleLbl="revTx" presStyleIdx="0" presStyleCnt="4">
        <dgm:presLayoutVars>
          <dgm:chMax val="1"/>
          <dgm:chPref val="1"/>
        </dgm:presLayoutVars>
      </dgm:prSet>
      <dgm:spPr/>
    </dgm:pt>
    <dgm:pt modelId="{990A1045-3ACD-473F-B582-6BF51D3CDC56}" type="pres">
      <dgm:prSet presAssocID="{D9160BC3-0BAC-42F8-BBDB-90E26ABE8DC6}" presName="sibTrans" presStyleCnt="0"/>
      <dgm:spPr/>
    </dgm:pt>
    <dgm:pt modelId="{79388EE4-E32B-4AD4-BDCF-51ABD8A14489}" type="pres">
      <dgm:prSet presAssocID="{97B7EDF1-DCA0-4899-96A0-200C6E4420DD}" presName="compNode" presStyleCnt="0"/>
      <dgm:spPr/>
    </dgm:pt>
    <dgm:pt modelId="{889DB648-7FA7-4866-9B5D-FCBF5ECA4678}" type="pres">
      <dgm:prSet presAssocID="{97B7EDF1-DCA0-4899-96A0-200C6E4420DD}" presName="iconBgRect" presStyleLbl="bgShp" presStyleIdx="1" presStyleCnt="4"/>
      <dgm:spPr/>
    </dgm:pt>
    <dgm:pt modelId="{C9ED91AD-6005-4230-9708-69C7826AFB42}" type="pres">
      <dgm:prSet presAssocID="{97B7EDF1-DCA0-4899-96A0-200C6E4420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1AF2C58-A86F-444F-86F6-1CF56F172140}" type="pres">
      <dgm:prSet presAssocID="{97B7EDF1-DCA0-4899-96A0-200C6E4420DD}" presName="spaceRect" presStyleCnt="0"/>
      <dgm:spPr/>
    </dgm:pt>
    <dgm:pt modelId="{5C33A25F-3F37-4AB0-A65E-1A5180DE0F42}" type="pres">
      <dgm:prSet presAssocID="{97B7EDF1-DCA0-4899-96A0-200C6E4420DD}" presName="textRect" presStyleLbl="revTx" presStyleIdx="1" presStyleCnt="4">
        <dgm:presLayoutVars>
          <dgm:chMax val="1"/>
          <dgm:chPref val="1"/>
        </dgm:presLayoutVars>
      </dgm:prSet>
      <dgm:spPr/>
    </dgm:pt>
    <dgm:pt modelId="{3E9C6930-F477-4312-887D-40132A2BD762}" type="pres">
      <dgm:prSet presAssocID="{58E4190F-6850-4E35-9C8D-6BB1C503E314}" presName="sibTrans" presStyleCnt="0"/>
      <dgm:spPr/>
    </dgm:pt>
    <dgm:pt modelId="{BB676AA3-36BF-4ECE-AF82-48ABD8721D8C}" type="pres">
      <dgm:prSet presAssocID="{83C1E5DA-032B-44FB-91BE-3C288CBC73B0}" presName="compNode" presStyleCnt="0"/>
      <dgm:spPr/>
    </dgm:pt>
    <dgm:pt modelId="{ED22C19D-B704-4E57-9833-54A7AF152D72}" type="pres">
      <dgm:prSet presAssocID="{83C1E5DA-032B-44FB-91BE-3C288CBC73B0}" presName="iconBgRect" presStyleLbl="bgShp" presStyleIdx="2" presStyleCnt="4"/>
      <dgm:spPr/>
    </dgm:pt>
    <dgm:pt modelId="{EB364209-B7C5-4AB8-BA1D-540577457D55}" type="pres">
      <dgm:prSet presAssocID="{83C1E5DA-032B-44FB-91BE-3C288CBC73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6B3582C6-01E0-4702-8D53-B19CE5BDA24C}" type="pres">
      <dgm:prSet presAssocID="{83C1E5DA-032B-44FB-91BE-3C288CBC73B0}" presName="spaceRect" presStyleCnt="0"/>
      <dgm:spPr/>
    </dgm:pt>
    <dgm:pt modelId="{5063BDB9-A1E7-4265-9467-06CCF862C4DE}" type="pres">
      <dgm:prSet presAssocID="{83C1E5DA-032B-44FB-91BE-3C288CBC73B0}" presName="textRect" presStyleLbl="revTx" presStyleIdx="2" presStyleCnt="4">
        <dgm:presLayoutVars>
          <dgm:chMax val="1"/>
          <dgm:chPref val="1"/>
        </dgm:presLayoutVars>
      </dgm:prSet>
      <dgm:spPr/>
    </dgm:pt>
    <dgm:pt modelId="{BAD05BF7-E9F7-40C5-9CDC-49A3324178EE}" type="pres">
      <dgm:prSet presAssocID="{0CE58909-FE85-4CCA-855D-E895BB845084}" presName="sibTrans" presStyleCnt="0"/>
      <dgm:spPr/>
    </dgm:pt>
    <dgm:pt modelId="{2E3C3B99-84FA-4B18-BAFC-C3D36F3B38EC}" type="pres">
      <dgm:prSet presAssocID="{96F596B0-03C3-4D1A-B237-7B30BC56441F}" presName="compNode" presStyleCnt="0"/>
      <dgm:spPr/>
    </dgm:pt>
    <dgm:pt modelId="{B0075168-27D5-4EFB-9E73-FB1C3A1E542D}" type="pres">
      <dgm:prSet presAssocID="{96F596B0-03C3-4D1A-B237-7B30BC56441F}" presName="iconBgRect" presStyleLbl="bgShp" presStyleIdx="3" presStyleCnt="4"/>
      <dgm:spPr/>
    </dgm:pt>
    <dgm:pt modelId="{60D1890D-84C4-4B83-BCB3-1C9963E2C468}" type="pres">
      <dgm:prSet presAssocID="{96F596B0-03C3-4D1A-B237-7B30BC5644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C1635C03-1BE8-4344-A91A-9BBEAFD460E1}" type="pres">
      <dgm:prSet presAssocID="{96F596B0-03C3-4D1A-B237-7B30BC56441F}" presName="spaceRect" presStyleCnt="0"/>
      <dgm:spPr/>
    </dgm:pt>
    <dgm:pt modelId="{3501EE6C-5B1C-42A2-8758-871DC59E72DF}" type="pres">
      <dgm:prSet presAssocID="{96F596B0-03C3-4D1A-B237-7B30BC56441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ED6D716-6DF7-4E7B-A5A4-4DFDD4038648}" type="presOf" srcId="{83C1E5DA-032B-44FB-91BE-3C288CBC73B0}" destId="{5063BDB9-A1E7-4265-9467-06CCF862C4DE}" srcOrd="0" destOrd="0" presId="urn:microsoft.com/office/officeart/2018/5/layout/IconCircleLabelList"/>
    <dgm:cxn modelId="{606BFD1D-1001-4A39-872D-E8361FAB3E8C}" srcId="{CABF4D1E-610D-4E31-93E3-05908FA8A0C5}" destId="{7FDD4238-7B91-420F-8F54-E5A17FD217D3}" srcOrd="0" destOrd="0" parTransId="{2215F951-C296-443C-9AFB-C90FBD0B549A}" sibTransId="{D9160BC3-0BAC-42F8-BBDB-90E26ABE8DC6}"/>
    <dgm:cxn modelId="{7ED2E036-D202-4111-BCBE-C45CCA085EB4}" type="presOf" srcId="{96F596B0-03C3-4D1A-B237-7B30BC56441F}" destId="{3501EE6C-5B1C-42A2-8758-871DC59E72DF}" srcOrd="0" destOrd="0" presId="urn:microsoft.com/office/officeart/2018/5/layout/IconCircleLabelList"/>
    <dgm:cxn modelId="{D139733A-3873-4361-B2FD-E485E2C633A9}" type="presOf" srcId="{CABF4D1E-610D-4E31-93E3-05908FA8A0C5}" destId="{57699B25-DD8E-4011-A242-9163C9109C46}" srcOrd="0" destOrd="0" presId="urn:microsoft.com/office/officeart/2018/5/layout/IconCircleLabelList"/>
    <dgm:cxn modelId="{C6C62F6E-E3C3-49E1-9436-291813DA18CD}" srcId="{CABF4D1E-610D-4E31-93E3-05908FA8A0C5}" destId="{96F596B0-03C3-4D1A-B237-7B30BC56441F}" srcOrd="3" destOrd="0" parTransId="{4A093AFB-ACA0-416F-955B-47294403AA33}" sibTransId="{3B40E499-CD9E-4364-90E0-F09AACB8ECBB}"/>
    <dgm:cxn modelId="{653B169C-AC85-49BB-B9B6-38167E2BDA38}" type="presOf" srcId="{7FDD4238-7B91-420F-8F54-E5A17FD217D3}" destId="{BC3CFE0B-8645-4A05-A9C5-2940276E6CE4}" srcOrd="0" destOrd="0" presId="urn:microsoft.com/office/officeart/2018/5/layout/IconCircleLabelList"/>
    <dgm:cxn modelId="{C223A8AE-844C-460B-8318-08CCE60FD8D1}" type="presOf" srcId="{97B7EDF1-DCA0-4899-96A0-200C6E4420DD}" destId="{5C33A25F-3F37-4AB0-A65E-1A5180DE0F42}" srcOrd="0" destOrd="0" presId="urn:microsoft.com/office/officeart/2018/5/layout/IconCircleLabelList"/>
    <dgm:cxn modelId="{79A057B1-1E3C-49D6-819F-968DEDACF307}" srcId="{CABF4D1E-610D-4E31-93E3-05908FA8A0C5}" destId="{83C1E5DA-032B-44FB-91BE-3C288CBC73B0}" srcOrd="2" destOrd="0" parTransId="{49433E15-7232-48CD-9554-3ECC24BC9EAA}" sibTransId="{0CE58909-FE85-4CCA-855D-E895BB845084}"/>
    <dgm:cxn modelId="{90FE9ACF-73E0-4415-B725-CEC1698540EF}" srcId="{CABF4D1E-610D-4E31-93E3-05908FA8A0C5}" destId="{97B7EDF1-DCA0-4899-96A0-200C6E4420DD}" srcOrd="1" destOrd="0" parTransId="{1F54E3FB-7B26-482C-A33C-B71702CE1E32}" sibTransId="{58E4190F-6850-4E35-9C8D-6BB1C503E314}"/>
    <dgm:cxn modelId="{D78FC182-E312-4F7F-8F51-49B8C02AD693}" type="presParOf" srcId="{57699B25-DD8E-4011-A242-9163C9109C46}" destId="{F09741DF-1F8C-45AE-8E7B-52F9E6B47F97}" srcOrd="0" destOrd="0" presId="urn:microsoft.com/office/officeart/2018/5/layout/IconCircleLabelList"/>
    <dgm:cxn modelId="{A3CAAC9C-3CDA-4DBB-B39E-70C820AA1DB1}" type="presParOf" srcId="{F09741DF-1F8C-45AE-8E7B-52F9E6B47F97}" destId="{42492627-B9D0-4B3E-8D02-DED11751ECC3}" srcOrd="0" destOrd="0" presId="urn:microsoft.com/office/officeart/2018/5/layout/IconCircleLabelList"/>
    <dgm:cxn modelId="{494A4129-39D0-4A36-A783-EC5EFA697D70}" type="presParOf" srcId="{F09741DF-1F8C-45AE-8E7B-52F9E6B47F97}" destId="{56087D59-C5AC-4647-89F5-D7CDF1378CC5}" srcOrd="1" destOrd="0" presId="urn:microsoft.com/office/officeart/2018/5/layout/IconCircleLabelList"/>
    <dgm:cxn modelId="{7AE6C5EA-A5DB-4BAF-8AB9-C9A558872773}" type="presParOf" srcId="{F09741DF-1F8C-45AE-8E7B-52F9E6B47F97}" destId="{C8143517-3029-44C3-8685-491A891365E0}" srcOrd="2" destOrd="0" presId="urn:microsoft.com/office/officeart/2018/5/layout/IconCircleLabelList"/>
    <dgm:cxn modelId="{8B7F1E6B-6CEA-4D56-8ED4-C55535707805}" type="presParOf" srcId="{F09741DF-1F8C-45AE-8E7B-52F9E6B47F97}" destId="{BC3CFE0B-8645-4A05-A9C5-2940276E6CE4}" srcOrd="3" destOrd="0" presId="urn:microsoft.com/office/officeart/2018/5/layout/IconCircleLabelList"/>
    <dgm:cxn modelId="{45AF0E6B-CD37-4FD9-9A04-32FCAE37967A}" type="presParOf" srcId="{57699B25-DD8E-4011-A242-9163C9109C46}" destId="{990A1045-3ACD-473F-B582-6BF51D3CDC56}" srcOrd="1" destOrd="0" presId="urn:microsoft.com/office/officeart/2018/5/layout/IconCircleLabelList"/>
    <dgm:cxn modelId="{D7C1254B-E342-4CC1-BD91-B53ACC82B586}" type="presParOf" srcId="{57699B25-DD8E-4011-A242-9163C9109C46}" destId="{79388EE4-E32B-4AD4-BDCF-51ABD8A14489}" srcOrd="2" destOrd="0" presId="urn:microsoft.com/office/officeart/2018/5/layout/IconCircleLabelList"/>
    <dgm:cxn modelId="{2CEA6660-3BC0-4FA1-9C06-157611BB790E}" type="presParOf" srcId="{79388EE4-E32B-4AD4-BDCF-51ABD8A14489}" destId="{889DB648-7FA7-4866-9B5D-FCBF5ECA4678}" srcOrd="0" destOrd="0" presId="urn:microsoft.com/office/officeart/2018/5/layout/IconCircleLabelList"/>
    <dgm:cxn modelId="{2321F33F-1F87-4A57-AFBB-815456EDBE10}" type="presParOf" srcId="{79388EE4-E32B-4AD4-BDCF-51ABD8A14489}" destId="{C9ED91AD-6005-4230-9708-69C7826AFB42}" srcOrd="1" destOrd="0" presId="urn:microsoft.com/office/officeart/2018/5/layout/IconCircleLabelList"/>
    <dgm:cxn modelId="{F48BD3EB-1819-4B42-9385-BFB14A5154E3}" type="presParOf" srcId="{79388EE4-E32B-4AD4-BDCF-51ABD8A14489}" destId="{E1AF2C58-A86F-444F-86F6-1CF56F172140}" srcOrd="2" destOrd="0" presId="urn:microsoft.com/office/officeart/2018/5/layout/IconCircleLabelList"/>
    <dgm:cxn modelId="{6F214672-BA26-45E1-8C57-A81DBB02A7BC}" type="presParOf" srcId="{79388EE4-E32B-4AD4-BDCF-51ABD8A14489}" destId="{5C33A25F-3F37-4AB0-A65E-1A5180DE0F42}" srcOrd="3" destOrd="0" presId="urn:microsoft.com/office/officeart/2018/5/layout/IconCircleLabelList"/>
    <dgm:cxn modelId="{9E8B950F-1C20-4338-8403-04DFE7213E09}" type="presParOf" srcId="{57699B25-DD8E-4011-A242-9163C9109C46}" destId="{3E9C6930-F477-4312-887D-40132A2BD762}" srcOrd="3" destOrd="0" presId="urn:microsoft.com/office/officeart/2018/5/layout/IconCircleLabelList"/>
    <dgm:cxn modelId="{B54751DC-15DD-49AD-BDE0-DDC531875863}" type="presParOf" srcId="{57699B25-DD8E-4011-A242-9163C9109C46}" destId="{BB676AA3-36BF-4ECE-AF82-48ABD8721D8C}" srcOrd="4" destOrd="0" presId="urn:microsoft.com/office/officeart/2018/5/layout/IconCircleLabelList"/>
    <dgm:cxn modelId="{5320FFE1-CD83-444F-A1B9-437FED6146C7}" type="presParOf" srcId="{BB676AA3-36BF-4ECE-AF82-48ABD8721D8C}" destId="{ED22C19D-B704-4E57-9833-54A7AF152D72}" srcOrd="0" destOrd="0" presId="urn:microsoft.com/office/officeart/2018/5/layout/IconCircleLabelList"/>
    <dgm:cxn modelId="{2C9EDE5E-FBBE-483B-989C-0056DCD3B414}" type="presParOf" srcId="{BB676AA3-36BF-4ECE-AF82-48ABD8721D8C}" destId="{EB364209-B7C5-4AB8-BA1D-540577457D55}" srcOrd="1" destOrd="0" presId="urn:microsoft.com/office/officeart/2018/5/layout/IconCircleLabelList"/>
    <dgm:cxn modelId="{C4ACA6F6-FF3C-4BE1-BDC7-FDBE7C611708}" type="presParOf" srcId="{BB676AA3-36BF-4ECE-AF82-48ABD8721D8C}" destId="{6B3582C6-01E0-4702-8D53-B19CE5BDA24C}" srcOrd="2" destOrd="0" presId="urn:microsoft.com/office/officeart/2018/5/layout/IconCircleLabelList"/>
    <dgm:cxn modelId="{640D7505-4F10-4B21-B991-C5011896CF04}" type="presParOf" srcId="{BB676AA3-36BF-4ECE-AF82-48ABD8721D8C}" destId="{5063BDB9-A1E7-4265-9467-06CCF862C4DE}" srcOrd="3" destOrd="0" presId="urn:microsoft.com/office/officeart/2018/5/layout/IconCircleLabelList"/>
    <dgm:cxn modelId="{AE79967A-A855-4919-A18F-24A9AAE57627}" type="presParOf" srcId="{57699B25-DD8E-4011-A242-9163C9109C46}" destId="{BAD05BF7-E9F7-40C5-9CDC-49A3324178EE}" srcOrd="5" destOrd="0" presId="urn:microsoft.com/office/officeart/2018/5/layout/IconCircleLabelList"/>
    <dgm:cxn modelId="{B5CCFB71-775B-40C8-85E9-6F969D056132}" type="presParOf" srcId="{57699B25-DD8E-4011-A242-9163C9109C46}" destId="{2E3C3B99-84FA-4B18-BAFC-C3D36F3B38EC}" srcOrd="6" destOrd="0" presId="urn:microsoft.com/office/officeart/2018/5/layout/IconCircleLabelList"/>
    <dgm:cxn modelId="{8AF82145-E20C-46BE-86DF-3EDE3AB098AA}" type="presParOf" srcId="{2E3C3B99-84FA-4B18-BAFC-C3D36F3B38EC}" destId="{B0075168-27D5-4EFB-9E73-FB1C3A1E542D}" srcOrd="0" destOrd="0" presId="urn:microsoft.com/office/officeart/2018/5/layout/IconCircleLabelList"/>
    <dgm:cxn modelId="{0CEC9A51-040D-4B14-8BE4-7217297919ED}" type="presParOf" srcId="{2E3C3B99-84FA-4B18-BAFC-C3D36F3B38EC}" destId="{60D1890D-84C4-4B83-BCB3-1C9963E2C468}" srcOrd="1" destOrd="0" presId="urn:microsoft.com/office/officeart/2018/5/layout/IconCircleLabelList"/>
    <dgm:cxn modelId="{C5553963-9C58-4F39-B26D-35D66A1FCCCD}" type="presParOf" srcId="{2E3C3B99-84FA-4B18-BAFC-C3D36F3B38EC}" destId="{C1635C03-1BE8-4344-A91A-9BBEAFD460E1}" srcOrd="2" destOrd="0" presId="urn:microsoft.com/office/officeart/2018/5/layout/IconCircleLabelList"/>
    <dgm:cxn modelId="{95DFC756-0DFA-4CE3-8891-C803FC7873CE}" type="presParOf" srcId="{2E3C3B99-84FA-4B18-BAFC-C3D36F3B38EC}" destId="{3501EE6C-5B1C-42A2-8758-871DC59E72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65E01-A3BE-FC4D-802A-C9D76744639E}" type="doc">
      <dgm:prSet loTypeId="urn:microsoft.com/office/officeart/2005/8/layout/venn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6EAB1C-340A-DB41-9E99-065DCAAB293A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696A4CDA-65CE-BC46-AF74-C4A057CCCCD4}" type="parTrans" cxnId="{344E919A-41D0-2548-B46C-352BB3AC3A83}">
      <dgm:prSet/>
      <dgm:spPr/>
      <dgm:t>
        <a:bodyPr/>
        <a:lstStyle/>
        <a:p>
          <a:endParaRPr lang="en-US"/>
        </a:p>
      </dgm:t>
    </dgm:pt>
    <dgm:pt modelId="{4EF560B4-7996-4B41-92D4-3B05E244E0AE}" type="sibTrans" cxnId="{344E919A-41D0-2548-B46C-352BB3AC3A83}">
      <dgm:prSet/>
      <dgm:spPr/>
      <dgm:t>
        <a:bodyPr/>
        <a:lstStyle/>
        <a:p>
          <a:endParaRPr lang="en-US"/>
        </a:p>
      </dgm:t>
    </dgm:pt>
    <dgm:pt modelId="{1CD9AECE-8D14-804C-89BB-FA38E27921CF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1D44A438-12D0-2046-95C1-CE643AA58DAD}" type="parTrans" cxnId="{627A4F8F-D88F-5D44-A5A8-C534679D1340}">
      <dgm:prSet/>
      <dgm:spPr/>
      <dgm:t>
        <a:bodyPr/>
        <a:lstStyle/>
        <a:p>
          <a:endParaRPr lang="en-US"/>
        </a:p>
      </dgm:t>
    </dgm:pt>
    <dgm:pt modelId="{1C066C6A-242F-0548-8BBB-388206D63485}" type="sibTrans" cxnId="{627A4F8F-D88F-5D44-A5A8-C534679D1340}">
      <dgm:prSet/>
      <dgm:spPr/>
      <dgm:t>
        <a:bodyPr/>
        <a:lstStyle/>
        <a:p>
          <a:endParaRPr lang="en-US"/>
        </a:p>
      </dgm:t>
    </dgm:pt>
    <dgm:pt modelId="{77A3E6C1-3F88-9345-8054-11BD14D73A34}">
      <dgm:prSet phldrT="[Text]"/>
      <dgm:spPr/>
      <dgm:t>
        <a:bodyPr/>
        <a:lstStyle/>
        <a:p>
          <a:r>
            <a:rPr lang="en-US" dirty="0"/>
            <a:t>Behaviors</a:t>
          </a:r>
        </a:p>
      </dgm:t>
    </dgm:pt>
    <dgm:pt modelId="{A4BD6C1B-5F91-DC44-8783-C556E474A4B0}" type="parTrans" cxnId="{2C3CD201-B61B-314A-A740-AF02D8A93034}">
      <dgm:prSet/>
      <dgm:spPr/>
      <dgm:t>
        <a:bodyPr/>
        <a:lstStyle/>
        <a:p>
          <a:endParaRPr lang="en-US"/>
        </a:p>
      </dgm:t>
    </dgm:pt>
    <dgm:pt modelId="{A33A4622-620C-7343-AE2C-7F80D6FC3081}" type="sibTrans" cxnId="{2C3CD201-B61B-314A-A740-AF02D8A93034}">
      <dgm:prSet/>
      <dgm:spPr/>
      <dgm:t>
        <a:bodyPr/>
        <a:lstStyle/>
        <a:p>
          <a:endParaRPr lang="en-US"/>
        </a:p>
      </dgm:t>
    </dgm:pt>
    <dgm:pt modelId="{72601147-63CD-1341-B565-FFC8D5410C49}">
      <dgm:prSet phldrT="[Text]"/>
      <dgm:spPr/>
      <dgm:t>
        <a:bodyPr/>
        <a:lstStyle/>
        <a:p>
          <a:r>
            <a:rPr lang="en-US" dirty="0"/>
            <a:t>Thoughts</a:t>
          </a:r>
        </a:p>
      </dgm:t>
    </dgm:pt>
    <dgm:pt modelId="{9203EFF7-6049-8941-A36A-FE798A2119F0}" type="parTrans" cxnId="{B2C127AB-E0A3-E048-B337-F790E7061216}">
      <dgm:prSet/>
      <dgm:spPr/>
      <dgm:t>
        <a:bodyPr/>
        <a:lstStyle/>
        <a:p>
          <a:endParaRPr lang="en-US"/>
        </a:p>
      </dgm:t>
    </dgm:pt>
    <dgm:pt modelId="{E6CC4954-CEAB-5643-8AFB-938924F85D65}" type="sibTrans" cxnId="{B2C127AB-E0A3-E048-B337-F790E7061216}">
      <dgm:prSet/>
      <dgm:spPr/>
      <dgm:t>
        <a:bodyPr/>
        <a:lstStyle/>
        <a:p>
          <a:endParaRPr lang="en-US"/>
        </a:p>
      </dgm:t>
    </dgm:pt>
    <dgm:pt modelId="{C58E8A11-1263-FF46-852D-7CD3BC70746C}" type="pres">
      <dgm:prSet presAssocID="{A9C65E01-A3BE-FC4D-802A-C9D76744639E}" presName="Name0" presStyleCnt="0">
        <dgm:presLayoutVars>
          <dgm:chMax val="7"/>
          <dgm:resizeHandles val="exact"/>
        </dgm:presLayoutVars>
      </dgm:prSet>
      <dgm:spPr/>
    </dgm:pt>
    <dgm:pt modelId="{53A605FE-F225-C046-9507-857E68A0121C}" type="pres">
      <dgm:prSet presAssocID="{A9C65E01-A3BE-FC4D-802A-C9D76744639E}" presName="comp1" presStyleCnt="0"/>
      <dgm:spPr/>
    </dgm:pt>
    <dgm:pt modelId="{045A57BC-4D09-484C-A56E-98598BA9109D}" type="pres">
      <dgm:prSet presAssocID="{A9C65E01-A3BE-FC4D-802A-C9D76744639E}" presName="circle1" presStyleLbl="node1" presStyleIdx="0" presStyleCnt="4"/>
      <dgm:spPr/>
    </dgm:pt>
    <dgm:pt modelId="{795F3A34-36B7-5C48-B10F-C1BE829E32D7}" type="pres">
      <dgm:prSet presAssocID="{A9C65E01-A3BE-FC4D-802A-C9D76744639E}" presName="c1text" presStyleLbl="node1" presStyleIdx="0" presStyleCnt="4">
        <dgm:presLayoutVars>
          <dgm:bulletEnabled val="1"/>
        </dgm:presLayoutVars>
      </dgm:prSet>
      <dgm:spPr/>
    </dgm:pt>
    <dgm:pt modelId="{F1B365B6-BC49-254F-8D85-932119C1BB4C}" type="pres">
      <dgm:prSet presAssocID="{A9C65E01-A3BE-FC4D-802A-C9D76744639E}" presName="comp2" presStyleCnt="0"/>
      <dgm:spPr/>
    </dgm:pt>
    <dgm:pt modelId="{4A3F658E-B001-0B43-83DF-02C20CAF0B8E}" type="pres">
      <dgm:prSet presAssocID="{A9C65E01-A3BE-FC4D-802A-C9D76744639E}" presName="circle2" presStyleLbl="node1" presStyleIdx="1" presStyleCnt="4"/>
      <dgm:spPr/>
    </dgm:pt>
    <dgm:pt modelId="{8900CC06-73A9-874A-BD33-634D568D42C9}" type="pres">
      <dgm:prSet presAssocID="{A9C65E01-A3BE-FC4D-802A-C9D76744639E}" presName="c2text" presStyleLbl="node1" presStyleIdx="1" presStyleCnt="4">
        <dgm:presLayoutVars>
          <dgm:bulletEnabled val="1"/>
        </dgm:presLayoutVars>
      </dgm:prSet>
      <dgm:spPr/>
    </dgm:pt>
    <dgm:pt modelId="{5FFCDAC1-B25D-CC48-95B6-9C31CD410512}" type="pres">
      <dgm:prSet presAssocID="{A9C65E01-A3BE-FC4D-802A-C9D76744639E}" presName="comp3" presStyleCnt="0"/>
      <dgm:spPr/>
    </dgm:pt>
    <dgm:pt modelId="{D5792E02-33AF-5140-98C7-9F0BAAD32F15}" type="pres">
      <dgm:prSet presAssocID="{A9C65E01-A3BE-FC4D-802A-C9D76744639E}" presName="circle3" presStyleLbl="node1" presStyleIdx="2" presStyleCnt="4"/>
      <dgm:spPr/>
    </dgm:pt>
    <dgm:pt modelId="{8D9123BB-FF37-BA44-A82D-E8BB5E5E4856}" type="pres">
      <dgm:prSet presAssocID="{A9C65E01-A3BE-FC4D-802A-C9D76744639E}" presName="c3text" presStyleLbl="node1" presStyleIdx="2" presStyleCnt="4">
        <dgm:presLayoutVars>
          <dgm:bulletEnabled val="1"/>
        </dgm:presLayoutVars>
      </dgm:prSet>
      <dgm:spPr/>
    </dgm:pt>
    <dgm:pt modelId="{B388CDEE-0083-1B43-A3A3-8339E195EC04}" type="pres">
      <dgm:prSet presAssocID="{A9C65E01-A3BE-FC4D-802A-C9D76744639E}" presName="comp4" presStyleCnt="0"/>
      <dgm:spPr/>
    </dgm:pt>
    <dgm:pt modelId="{E6D2A399-DB47-9D44-B592-557CCECED5CA}" type="pres">
      <dgm:prSet presAssocID="{A9C65E01-A3BE-FC4D-802A-C9D76744639E}" presName="circle4" presStyleLbl="node1" presStyleIdx="3" presStyleCnt="4"/>
      <dgm:spPr/>
    </dgm:pt>
    <dgm:pt modelId="{15CE544F-BAC6-3843-A58F-E15AEFD29E22}" type="pres">
      <dgm:prSet presAssocID="{A9C65E01-A3BE-FC4D-802A-C9D76744639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C3CD201-B61B-314A-A740-AF02D8A93034}" srcId="{A9C65E01-A3BE-FC4D-802A-C9D76744639E}" destId="{77A3E6C1-3F88-9345-8054-11BD14D73A34}" srcOrd="2" destOrd="0" parTransId="{A4BD6C1B-5F91-DC44-8783-C556E474A4B0}" sibTransId="{A33A4622-620C-7343-AE2C-7F80D6FC3081}"/>
    <dgm:cxn modelId="{35D1A508-4EF8-AD47-8B22-E83084F83BD9}" type="presOf" srcId="{A9C65E01-A3BE-FC4D-802A-C9D76744639E}" destId="{C58E8A11-1263-FF46-852D-7CD3BC70746C}" srcOrd="0" destOrd="0" presId="urn:microsoft.com/office/officeart/2005/8/layout/venn2"/>
    <dgm:cxn modelId="{55401314-37FF-2440-BC6B-447439CB4769}" type="presOf" srcId="{72601147-63CD-1341-B565-FFC8D5410C49}" destId="{15CE544F-BAC6-3843-A58F-E15AEFD29E22}" srcOrd="1" destOrd="0" presId="urn:microsoft.com/office/officeart/2005/8/layout/venn2"/>
    <dgm:cxn modelId="{4F87AA1B-9781-BB4A-9D7F-6702460B1EEA}" type="presOf" srcId="{72601147-63CD-1341-B565-FFC8D5410C49}" destId="{E6D2A399-DB47-9D44-B592-557CCECED5CA}" srcOrd="0" destOrd="0" presId="urn:microsoft.com/office/officeart/2005/8/layout/venn2"/>
    <dgm:cxn modelId="{03C99631-4AF3-3A4F-BBA6-10F2D99449B6}" type="presOf" srcId="{77A3E6C1-3F88-9345-8054-11BD14D73A34}" destId="{D5792E02-33AF-5140-98C7-9F0BAAD32F15}" srcOrd="0" destOrd="0" presId="urn:microsoft.com/office/officeart/2005/8/layout/venn2"/>
    <dgm:cxn modelId="{7EA98934-2401-2F4F-8BA6-FF95F20F56D0}" type="presOf" srcId="{746EAB1C-340A-DB41-9E99-065DCAAB293A}" destId="{795F3A34-36B7-5C48-B10F-C1BE829E32D7}" srcOrd="1" destOrd="0" presId="urn:microsoft.com/office/officeart/2005/8/layout/venn2"/>
    <dgm:cxn modelId="{D8106651-1BB2-2240-9175-D1FAD66E1900}" type="presOf" srcId="{1CD9AECE-8D14-804C-89BB-FA38E27921CF}" destId="{4A3F658E-B001-0B43-83DF-02C20CAF0B8E}" srcOrd="0" destOrd="0" presId="urn:microsoft.com/office/officeart/2005/8/layout/venn2"/>
    <dgm:cxn modelId="{5A586353-24AB-854E-86B1-9DA9DE1FCB3A}" type="presOf" srcId="{746EAB1C-340A-DB41-9E99-065DCAAB293A}" destId="{045A57BC-4D09-484C-A56E-98598BA9109D}" srcOrd="0" destOrd="0" presId="urn:microsoft.com/office/officeart/2005/8/layout/venn2"/>
    <dgm:cxn modelId="{627A4F8F-D88F-5D44-A5A8-C534679D1340}" srcId="{A9C65E01-A3BE-FC4D-802A-C9D76744639E}" destId="{1CD9AECE-8D14-804C-89BB-FA38E27921CF}" srcOrd="1" destOrd="0" parTransId="{1D44A438-12D0-2046-95C1-CE643AA58DAD}" sibTransId="{1C066C6A-242F-0548-8BBB-388206D63485}"/>
    <dgm:cxn modelId="{344E919A-41D0-2548-B46C-352BB3AC3A83}" srcId="{A9C65E01-A3BE-FC4D-802A-C9D76744639E}" destId="{746EAB1C-340A-DB41-9E99-065DCAAB293A}" srcOrd="0" destOrd="0" parTransId="{696A4CDA-65CE-BC46-AF74-C4A057CCCCD4}" sibTransId="{4EF560B4-7996-4B41-92D4-3B05E244E0AE}"/>
    <dgm:cxn modelId="{A4F664A3-9059-734B-AF5A-1A89CCE16EBF}" type="presOf" srcId="{77A3E6C1-3F88-9345-8054-11BD14D73A34}" destId="{8D9123BB-FF37-BA44-A82D-E8BB5E5E4856}" srcOrd="1" destOrd="0" presId="urn:microsoft.com/office/officeart/2005/8/layout/venn2"/>
    <dgm:cxn modelId="{B2C127AB-E0A3-E048-B337-F790E7061216}" srcId="{A9C65E01-A3BE-FC4D-802A-C9D76744639E}" destId="{72601147-63CD-1341-B565-FFC8D5410C49}" srcOrd="3" destOrd="0" parTransId="{9203EFF7-6049-8941-A36A-FE798A2119F0}" sibTransId="{E6CC4954-CEAB-5643-8AFB-938924F85D65}"/>
    <dgm:cxn modelId="{67A723FA-9055-B046-868B-9E5027A675F0}" type="presOf" srcId="{1CD9AECE-8D14-804C-89BB-FA38E27921CF}" destId="{8900CC06-73A9-874A-BD33-634D568D42C9}" srcOrd="1" destOrd="0" presId="urn:microsoft.com/office/officeart/2005/8/layout/venn2"/>
    <dgm:cxn modelId="{566A7D54-2650-9944-BD3F-12D480556AD6}" type="presParOf" srcId="{C58E8A11-1263-FF46-852D-7CD3BC70746C}" destId="{53A605FE-F225-C046-9507-857E68A0121C}" srcOrd="0" destOrd="0" presId="urn:microsoft.com/office/officeart/2005/8/layout/venn2"/>
    <dgm:cxn modelId="{C0935C75-7CB8-3D4C-A651-BA7EAA1FCB63}" type="presParOf" srcId="{53A605FE-F225-C046-9507-857E68A0121C}" destId="{045A57BC-4D09-484C-A56E-98598BA9109D}" srcOrd="0" destOrd="0" presId="urn:microsoft.com/office/officeart/2005/8/layout/venn2"/>
    <dgm:cxn modelId="{D9D5EE82-B20B-0C4B-A829-0912AA913269}" type="presParOf" srcId="{53A605FE-F225-C046-9507-857E68A0121C}" destId="{795F3A34-36B7-5C48-B10F-C1BE829E32D7}" srcOrd="1" destOrd="0" presId="urn:microsoft.com/office/officeart/2005/8/layout/venn2"/>
    <dgm:cxn modelId="{AACCE5FB-71C7-6541-A955-FAB17DDCADAF}" type="presParOf" srcId="{C58E8A11-1263-FF46-852D-7CD3BC70746C}" destId="{F1B365B6-BC49-254F-8D85-932119C1BB4C}" srcOrd="1" destOrd="0" presId="urn:microsoft.com/office/officeart/2005/8/layout/venn2"/>
    <dgm:cxn modelId="{7FDDF8AF-5320-4443-B663-3CF161DF717B}" type="presParOf" srcId="{F1B365B6-BC49-254F-8D85-932119C1BB4C}" destId="{4A3F658E-B001-0B43-83DF-02C20CAF0B8E}" srcOrd="0" destOrd="0" presId="urn:microsoft.com/office/officeart/2005/8/layout/venn2"/>
    <dgm:cxn modelId="{5D833256-3A89-5C49-9B92-FFBC6F95B1E0}" type="presParOf" srcId="{F1B365B6-BC49-254F-8D85-932119C1BB4C}" destId="{8900CC06-73A9-874A-BD33-634D568D42C9}" srcOrd="1" destOrd="0" presId="urn:microsoft.com/office/officeart/2005/8/layout/venn2"/>
    <dgm:cxn modelId="{6BE2C5DE-147C-F947-95AE-216271B5170A}" type="presParOf" srcId="{C58E8A11-1263-FF46-852D-7CD3BC70746C}" destId="{5FFCDAC1-B25D-CC48-95B6-9C31CD410512}" srcOrd="2" destOrd="0" presId="urn:microsoft.com/office/officeart/2005/8/layout/venn2"/>
    <dgm:cxn modelId="{93305EBA-8A69-A54D-9112-CAC3D27F1D96}" type="presParOf" srcId="{5FFCDAC1-B25D-CC48-95B6-9C31CD410512}" destId="{D5792E02-33AF-5140-98C7-9F0BAAD32F15}" srcOrd="0" destOrd="0" presId="urn:microsoft.com/office/officeart/2005/8/layout/venn2"/>
    <dgm:cxn modelId="{98D26C31-D017-154B-9A57-2D30AD9E614E}" type="presParOf" srcId="{5FFCDAC1-B25D-CC48-95B6-9C31CD410512}" destId="{8D9123BB-FF37-BA44-A82D-E8BB5E5E4856}" srcOrd="1" destOrd="0" presId="urn:microsoft.com/office/officeart/2005/8/layout/venn2"/>
    <dgm:cxn modelId="{694914A4-4913-5F40-B3EE-056BBFB4E504}" type="presParOf" srcId="{C58E8A11-1263-FF46-852D-7CD3BC70746C}" destId="{B388CDEE-0083-1B43-A3A3-8339E195EC04}" srcOrd="3" destOrd="0" presId="urn:microsoft.com/office/officeart/2005/8/layout/venn2"/>
    <dgm:cxn modelId="{9D780BF4-819F-C540-B070-5359E8B71CC1}" type="presParOf" srcId="{B388CDEE-0083-1B43-A3A3-8339E195EC04}" destId="{E6D2A399-DB47-9D44-B592-557CCECED5CA}" srcOrd="0" destOrd="0" presId="urn:microsoft.com/office/officeart/2005/8/layout/venn2"/>
    <dgm:cxn modelId="{780E0130-B73C-124D-9BF9-A53A1ECB4091}" type="presParOf" srcId="{B388CDEE-0083-1B43-A3A3-8339E195EC04}" destId="{15CE544F-BAC6-3843-A58F-E15AEFD29E2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56860-C3D5-FA49-B66C-B34858521AF2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F693BA-D715-AB4C-BA74-160BEA036330}">
      <dgm:prSet phldrT="[Text]"/>
      <dgm:spPr/>
      <dgm:t>
        <a:bodyPr/>
        <a:lstStyle/>
        <a:p>
          <a:r>
            <a:rPr lang="en-US" dirty="0"/>
            <a:t>Thoughts</a:t>
          </a:r>
        </a:p>
      </dgm:t>
    </dgm:pt>
    <dgm:pt modelId="{CA377275-6597-7A44-BE9B-94530ADD6B43}" type="parTrans" cxnId="{6679E254-74E9-2E43-9712-9EAFFCC4F468}">
      <dgm:prSet/>
      <dgm:spPr/>
      <dgm:t>
        <a:bodyPr/>
        <a:lstStyle/>
        <a:p>
          <a:endParaRPr lang="en-US"/>
        </a:p>
      </dgm:t>
    </dgm:pt>
    <dgm:pt modelId="{C73E20DE-8E1E-AB4C-973A-DA053FA9D391}" type="sibTrans" cxnId="{6679E254-74E9-2E43-9712-9EAFFCC4F468}">
      <dgm:prSet/>
      <dgm:spPr/>
      <dgm:t>
        <a:bodyPr/>
        <a:lstStyle/>
        <a:p>
          <a:endParaRPr lang="en-US"/>
        </a:p>
      </dgm:t>
    </dgm:pt>
    <dgm:pt modelId="{0796F78C-B566-3545-B9F9-EBE66CC52025}">
      <dgm:prSet phldrT="[Text]" custT="1"/>
      <dgm:spPr/>
      <dgm:t>
        <a:bodyPr/>
        <a:lstStyle/>
        <a:p>
          <a:pPr>
            <a:buNone/>
          </a:pPr>
          <a:endParaRPr lang="en-US" sz="4100" dirty="0"/>
        </a:p>
        <a:p>
          <a:pPr>
            <a:buNone/>
          </a:pPr>
          <a:r>
            <a:rPr lang="en-US" sz="4100" dirty="0"/>
            <a:t>Self Awareness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Are you honest with yourself if you have contributed to the stress. 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Have you thought about your areas of growth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Are you hones about the mistakes you have made</a:t>
          </a:r>
        </a:p>
      </dgm:t>
    </dgm:pt>
    <dgm:pt modelId="{FCDC68CB-41A3-214F-8635-F1DE9DF0774F}" type="parTrans" cxnId="{C6A95BAB-52C1-7A46-8B89-495DDE7BDCD7}">
      <dgm:prSet/>
      <dgm:spPr/>
      <dgm:t>
        <a:bodyPr/>
        <a:lstStyle/>
        <a:p>
          <a:endParaRPr lang="en-US"/>
        </a:p>
      </dgm:t>
    </dgm:pt>
    <dgm:pt modelId="{FBA4D4DE-1502-834E-B86F-0595DB4E56C5}" type="sibTrans" cxnId="{C6A95BAB-52C1-7A46-8B89-495DDE7BDCD7}">
      <dgm:prSet/>
      <dgm:spPr/>
      <dgm:t>
        <a:bodyPr/>
        <a:lstStyle/>
        <a:p>
          <a:endParaRPr lang="en-US"/>
        </a:p>
      </dgm:t>
    </dgm:pt>
    <dgm:pt modelId="{20AD1571-544E-3740-91C3-6489D5CE1806}">
      <dgm:prSet phldrT="[Text]" custT="1"/>
      <dgm:spPr/>
      <dgm:t>
        <a:bodyPr/>
        <a:lstStyle/>
        <a:p>
          <a:endParaRPr lang="en-US" sz="4100" dirty="0"/>
        </a:p>
        <a:p>
          <a:r>
            <a:rPr lang="en-US" sz="4100" dirty="0"/>
            <a:t>Expectations</a:t>
          </a:r>
        </a:p>
        <a:p>
          <a:r>
            <a:rPr lang="en-US" sz="1400" dirty="0"/>
            <a:t>Are you expectations of the situation too high</a:t>
          </a:r>
        </a:p>
        <a:p>
          <a:r>
            <a:rPr lang="en-US" sz="1400" dirty="0"/>
            <a:t>Are you expectations rooted in false positives and personal beliefs</a:t>
          </a:r>
        </a:p>
        <a:p>
          <a:r>
            <a:rPr lang="en-US" sz="1400" dirty="0"/>
            <a:t>Are you expectations of your capabilities to high</a:t>
          </a:r>
        </a:p>
      </dgm:t>
    </dgm:pt>
    <dgm:pt modelId="{79A85711-B37B-B04E-ACE4-A6CCF74C1D72}" type="parTrans" cxnId="{9AFA0C57-0F68-B942-8A57-068AF0FB404B}">
      <dgm:prSet/>
      <dgm:spPr/>
      <dgm:t>
        <a:bodyPr/>
        <a:lstStyle/>
        <a:p>
          <a:endParaRPr lang="en-US"/>
        </a:p>
      </dgm:t>
    </dgm:pt>
    <dgm:pt modelId="{B966AB6D-B46B-A742-808C-9FEA63848CA9}" type="sibTrans" cxnId="{9AFA0C57-0F68-B942-8A57-068AF0FB404B}">
      <dgm:prSet/>
      <dgm:spPr/>
      <dgm:t>
        <a:bodyPr/>
        <a:lstStyle/>
        <a:p>
          <a:endParaRPr lang="en-US"/>
        </a:p>
      </dgm:t>
    </dgm:pt>
    <dgm:pt modelId="{0109BA9A-B49B-1943-9EDC-B6FAD16BA4D3}">
      <dgm:prSet phldrT="[Text]" custT="1"/>
      <dgm:spPr/>
      <dgm:t>
        <a:bodyPr/>
        <a:lstStyle/>
        <a:p>
          <a:r>
            <a:rPr lang="en-US" sz="4100" dirty="0"/>
            <a:t>Flexibility</a:t>
          </a:r>
        </a:p>
        <a:p>
          <a:r>
            <a:rPr lang="en-US" sz="1400" dirty="0"/>
            <a:t>Are you open to new solutions. </a:t>
          </a:r>
        </a:p>
        <a:p>
          <a:r>
            <a:rPr lang="en-US" sz="1400" dirty="0"/>
            <a:t>Are you open to being uncomfortable to accomplish a goal.</a:t>
          </a:r>
        </a:p>
        <a:p>
          <a:r>
            <a:rPr lang="en-US" sz="1400" dirty="0"/>
            <a:t>Are you open to new opportunities.</a:t>
          </a:r>
        </a:p>
        <a:p>
          <a:endParaRPr lang="en-US" sz="1400" dirty="0"/>
        </a:p>
        <a:p>
          <a:endParaRPr lang="en-US" sz="1400" dirty="0"/>
        </a:p>
      </dgm:t>
    </dgm:pt>
    <dgm:pt modelId="{F9EDFE19-D8AC-3B4D-8F2A-72786779DE1C}" type="parTrans" cxnId="{EE2A2C4D-663F-174E-9544-3223D9FFB242}">
      <dgm:prSet/>
      <dgm:spPr/>
      <dgm:t>
        <a:bodyPr/>
        <a:lstStyle/>
        <a:p>
          <a:endParaRPr lang="en-US"/>
        </a:p>
      </dgm:t>
    </dgm:pt>
    <dgm:pt modelId="{597AFFD3-3F07-074B-B5B1-EF1681E4CFE9}" type="sibTrans" cxnId="{EE2A2C4D-663F-174E-9544-3223D9FFB242}">
      <dgm:prSet/>
      <dgm:spPr/>
      <dgm:t>
        <a:bodyPr/>
        <a:lstStyle/>
        <a:p>
          <a:endParaRPr lang="en-US"/>
        </a:p>
      </dgm:t>
    </dgm:pt>
    <dgm:pt modelId="{33D96C56-AB81-4F4A-9A4F-A05D52700EAA}">
      <dgm:prSet phldrT="[Text]" custT="1"/>
      <dgm:spPr/>
      <dgm:t>
        <a:bodyPr/>
        <a:lstStyle/>
        <a:p>
          <a:r>
            <a:rPr lang="en-US" sz="4100" dirty="0"/>
            <a:t>Confidence</a:t>
          </a:r>
        </a:p>
        <a:p>
          <a:r>
            <a:rPr lang="en-US" sz="1400" dirty="0"/>
            <a:t>Are you aware of the things you do well</a:t>
          </a:r>
        </a:p>
        <a:p>
          <a:r>
            <a:rPr lang="en-US" sz="1400" dirty="0"/>
            <a:t>Are you initially negative when you are faced with a problem</a:t>
          </a:r>
        </a:p>
        <a:p>
          <a:r>
            <a:rPr lang="en-US" sz="1400" dirty="0"/>
            <a:t>Do you allow situations to dictate who you are.</a:t>
          </a:r>
        </a:p>
        <a:p>
          <a:endParaRPr lang="en-US" sz="1400" dirty="0"/>
        </a:p>
        <a:p>
          <a:endParaRPr lang="en-US" sz="1400" dirty="0"/>
        </a:p>
      </dgm:t>
    </dgm:pt>
    <dgm:pt modelId="{C43EB2F9-DD3F-3148-8E5C-94356CBF7B39}" type="parTrans" cxnId="{B4C34CED-5C17-C346-BFA6-5B1CE114CDD5}">
      <dgm:prSet/>
      <dgm:spPr/>
      <dgm:t>
        <a:bodyPr/>
        <a:lstStyle/>
        <a:p>
          <a:endParaRPr lang="en-US"/>
        </a:p>
      </dgm:t>
    </dgm:pt>
    <dgm:pt modelId="{3949D673-4A26-794D-9EF2-F19C984FED52}" type="sibTrans" cxnId="{B4C34CED-5C17-C346-BFA6-5B1CE114CDD5}">
      <dgm:prSet/>
      <dgm:spPr/>
      <dgm:t>
        <a:bodyPr/>
        <a:lstStyle/>
        <a:p>
          <a:endParaRPr lang="en-US"/>
        </a:p>
      </dgm:t>
    </dgm:pt>
    <dgm:pt modelId="{490C5AF8-4782-FE48-8098-8E74CD1E7D99}" type="pres">
      <dgm:prSet presAssocID="{A4856860-C3D5-FA49-B66C-B34858521A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7CFEC3-6EFE-604B-9B40-63558CF1F032}" type="pres">
      <dgm:prSet presAssocID="{A4856860-C3D5-FA49-B66C-B34858521AF2}" presName="matrix" presStyleCnt="0"/>
      <dgm:spPr/>
    </dgm:pt>
    <dgm:pt modelId="{007502BE-8F00-CF4B-B2B6-F4BA166CB026}" type="pres">
      <dgm:prSet presAssocID="{A4856860-C3D5-FA49-B66C-B34858521AF2}" presName="tile1" presStyleLbl="node1" presStyleIdx="0" presStyleCnt="4"/>
      <dgm:spPr/>
    </dgm:pt>
    <dgm:pt modelId="{3DB84A04-4AE4-F044-84F6-2EE515F66179}" type="pres">
      <dgm:prSet presAssocID="{A4856860-C3D5-FA49-B66C-B34858521A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68C2A1-B914-DB4C-8105-9BB11BD82C9C}" type="pres">
      <dgm:prSet presAssocID="{A4856860-C3D5-FA49-B66C-B34858521AF2}" presName="tile2" presStyleLbl="node1" presStyleIdx="1" presStyleCnt="4"/>
      <dgm:spPr/>
    </dgm:pt>
    <dgm:pt modelId="{58D20A1A-AAA0-3946-9DC3-84D721B63376}" type="pres">
      <dgm:prSet presAssocID="{A4856860-C3D5-FA49-B66C-B34858521A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A5103A-EA59-F449-A9C4-B1DCAEABA273}" type="pres">
      <dgm:prSet presAssocID="{A4856860-C3D5-FA49-B66C-B34858521AF2}" presName="tile3" presStyleLbl="node1" presStyleIdx="2" presStyleCnt="4"/>
      <dgm:spPr/>
    </dgm:pt>
    <dgm:pt modelId="{7CEDDF2B-9DAB-4249-B3D3-F37958115987}" type="pres">
      <dgm:prSet presAssocID="{A4856860-C3D5-FA49-B66C-B34858521A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2841E4-F4BA-2A42-B70B-344FBB2CD3B4}" type="pres">
      <dgm:prSet presAssocID="{A4856860-C3D5-FA49-B66C-B34858521AF2}" presName="tile4" presStyleLbl="node1" presStyleIdx="3" presStyleCnt="4"/>
      <dgm:spPr/>
    </dgm:pt>
    <dgm:pt modelId="{77BD1C61-3112-8A42-ACAD-6C3576BAAC8D}" type="pres">
      <dgm:prSet presAssocID="{A4856860-C3D5-FA49-B66C-B34858521A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0613BF3-BF50-5248-AE31-7FF33F8B4607}" type="pres">
      <dgm:prSet presAssocID="{A4856860-C3D5-FA49-B66C-B34858521AF2}" presName="centerTile" presStyleLbl="fgShp" presStyleIdx="0" presStyleCnt="1" custScaleX="86667" custScaleY="53250">
        <dgm:presLayoutVars>
          <dgm:chMax val="0"/>
          <dgm:chPref val="0"/>
        </dgm:presLayoutVars>
      </dgm:prSet>
      <dgm:spPr/>
    </dgm:pt>
  </dgm:ptLst>
  <dgm:cxnLst>
    <dgm:cxn modelId="{CBF01A09-AE1B-E24C-83BE-6163E24E3113}" type="presOf" srcId="{33D96C56-AB81-4F4A-9A4F-A05D52700EAA}" destId="{A32841E4-F4BA-2A42-B70B-344FBB2CD3B4}" srcOrd="0" destOrd="0" presId="urn:microsoft.com/office/officeart/2005/8/layout/matrix1"/>
    <dgm:cxn modelId="{40DF4D11-E9C6-7647-AFAC-B902F7EDAA58}" type="presOf" srcId="{20AD1571-544E-3740-91C3-6489D5CE1806}" destId="{4E68C2A1-B914-DB4C-8105-9BB11BD82C9C}" srcOrd="0" destOrd="0" presId="urn:microsoft.com/office/officeart/2005/8/layout/matrix1"/>
    <dgm:cxn modelId="{E5C44D4A-EEA5-D442-B10E-AE2EE8C4F4B0}" type="presOf" srcId="{72F693BA-D715-AB4C-BA74-160BEA036330}" destId="{F0613BF3-BF50-5248-AE31-7FF33F8B4607}" srcOrd="0" destOrd="0" presId="urn:microsoft.com/office/officeart/2005/8/layout/matrix1"/>
    <dgm:cxn modelId="{EE2A2C4D-663F-174E-9544-3223D9FFB242}" srcId="{72F693BA-D715-AB4C-BA74-160BEA036330}" destId="{0109BA9A-B49B-1943-9EDC-B6FAD16BA4D3}" srcOrd="2" destOrd="0" parTransId="{F9EDFE19-D8AC-3B4D-8F2A-72786779DE1C}" sibTransId="{597AFFD3-3F07-074B-B5B1-EF1681E4CFE9}"/>
    <dgm:cxn modelId="{6679E254-74E9-2E43-9712-9EAFFCC4F468}" srcId="{A4856860-C3D5-FA49-B66C-B34858521AF2}" destId="{72F693BA-D715-AB4C-BA74-160BEA036330}" srcOrd="0" destOrd="0" parTransId="{CA377275-6597-7A44-BE9B-94530ADD6B43}" sibTransId="{C73E20DE-8E1E-AB4C-973A-DA053FA9D391}"/>
    <dgm:cxn modelId="{00E41756-E338-C745-9A8B-CE9F8F2E0581}" type="presOf" srcId="{0796F78C-B566-3545-B9F9-EBE66CC52025}" destId="{3DB84A04-4AE4-F044-84F6-2EE515F66179}" srcOrd="1" destOrd="0" presId="urn:microsoft.com/office/officeart/2005/8/layout/matrix1"/>
    <dgm:cxn modelId="{9AFA0C57-0F68-B942-8A57-068AF0FB404B}" srcId="{72F693BA-D715-AB4C-BA74-160BEA036330}" destId="{20AD1571-544E-3740-91C3-6489D5CE1806}" srcOrd="1" destOrd="0" parTransId="{79A85711-B37B-B04E-ACE4-A6CCF74C1D72}" sibTransId="{B966AB6D-B46B-A742-808C-9FEA63848CA9}"/>
    <dgm:cxn modelId="{F0C7A264-C7EB-EB49-A534-7819C73DE48A}" type="presOf" srcId="{A4856860-C3D5-FA49-B66C-B34858521AF2}" destId="{490C5AF8-4782-FE48-8098-8E74CD1E7D99}" srcOrd="0" destOrd="0" presId="urn:microsoft.com/office/officeart/2005/8/layout/matrix1"/>
    <dgm:cxn modelId="{255FFF9A-5B17-804C-AA66-268D31D9EB34}" type="presOf" srcId="{20AD1571-544E-3740-91C3-6489D5CE1806}" destId="{58D20A1A-AAA0-3946-9DC3-84D721B63376}" srcOrd="1" destOrd="0" presId="urn:microsoft.com/office/officeart/2005/8/layout/matrix1"/>
    <dgm:cxn modelId="{2AF09DA2-3B6E-C240-B7A1-90A9D6184716}" type="presOf" srcId="{33D96C56-AB81-4F4A-9A4F-A05D52700EAA}" destId="{77BD1C61-3112-8A42-ACAD-6C3576BAAC8D}" srcOrd="1" destOrd="0" presId="urn:microsoft.com/office/officeart/2005/8/layout/matrix1"/>
    <dgm:cxn modelId="{C6A95BAB-52C1-7A46-8B89-495DDE7BDCD7}" srcId="{72F693BA-D715-AB4C-BA74-160BEA036330}" destId="{0796F78C-B566-3545-B9F9-EBE66CC52025}" srcOrd="0" destOrd="0" parTransId="{FCDC68CB-41A3-214F-8635-F1DE9DF0774F}" sibTransId="{FBA4D4DE-1502-834E-B86F-0595DB4E56C5}"/>
    <dgm:cxn modelId="{5714D0AE-374C-0C40-B76B-27B3635EBE7C}" type="presOf" srcId="{0796F78C-B566-3545-B9F9-EBE66CC52025}" destId="{007502BE-8F00-CF4B-B2B6-F4BA166CB026}" srcOrd="0" destOrd="0" presId="urn:microsoft.com/office/officeart/2005/8/layout/matrix1"/>
    <dgm:cxn modelId="{06AF1BEB-15F8-0E46-9AAB-DDBCF30F765C}" type="presOf" srcId="{0109BA9A-B49B-1943-9EDC-B6FAD16BA4D3}" destId="{44A5103A-EA59-F449-A9C4-B1DCAEABA273}" srcOrd="0" destOrd="0" presId="urn:microsoft.com/office/officeart/2005/8/layout/matrix1"/>
    <dgm:cxn modelId="{B4C34CED-5C17-C346-BFA6-5B1CE114CDD5}" srcId="{72F693BA-D715-AB4C-BA74-160BEA036330}" destId="{33D96C56-AB81-4F4A-9A4F-A05D52700EAA}" srcOrd="3" destOrd="0" parTransId="{C43EB2F9-DD3F-3148-8E5C-94356CBF7B39}" sibTransId="{3949D673-4A26-794D-9EF2-F19C984FED52}"/>
    <dgm:cxn modelId="{A3FA34F2-AA1B-5F47-A8F8-F78CEFEB918F}" type="presOf" srcId="{0109BA9A-B49B-1943-9EDC-B6FAD16BA4D3}" destId="{7CEDDF2B-9DAB-4249-B3D3-F37958115987}" srcOrd="1" destOrd="0" presId="urn:microsoft.com/office/officeart/2005/8/layout/matrix1"/>
    <dgm:cxn modelId="{DDAC45A3-25E0-1045-8DDA-0DF20E998402}" type="presParOf" srcId="{490C5AF8-4782-FE48-8098-8E74CD1E7D99}" destId="{587CFEC3-6EFE-604B-9B40-63558CF1F032}" srcOrd="0" destOrd="0" presId="urn:microsoft.com/office/officeart/2005/8/layout/matrix1"/>
    <dgm:cxn modelId="{AC85544C-2F69-2143-AE29-1CB7461E5082}" type="presParOf" srcId="{587CFEC3-6EFE-604B-9B40-63558CF1F032}" destId="{007502BE-8F00-CF4B-B2B6-F4BA166CB026}" srcOrd="0" destOrd="0" presId="urn:microsoft.com/office/officeart/2005/8/layout/matrix1"/>
    <dgm:cxn modelId="{5C6F4FB4-7B34-7845-BF4D-485083787408}" type="presParOf" srcId="{587CFEC3-6EFE-604B-9B40-63558CF1F032}" destId="{3DB84A04-4AE4-F044-84F6-2EE515F66179}" srcOrd="1" destOrd="0" presId="urn:microsoft.com/office/officeart/2005/8/layout/matrix1"/>
    <dgm:cxn modelId="{E1D4463D-046D-E241-AC56-2BB38A33C59F}" type="presParOf" srcId="{587CFEC3-6EFE-604B-9B40-63558CF1F032}" destId="{4E68C2A1-B914-DB4C-8105-9BB11BD82C9C}" srcOrd="2" destOrd="0" presId="urn:microsoft.com/office/officeart/2005/8/layout/matrix1"/>
    <dgm:cxn modelId="{6E4424A6-9732-CD49-BD86-155EDC956357}" type="presParOf" srcId="{587CFEC3-6EFE-604B-9B40-63558CF1F032}" destId="{58D20A1A-AAA0-3946-9DC3-84D721B63376}" srcOrd="3" destOrd="0" presId="urn:microsoft.com/office/officeart/2005/8/layout/matrix1"/>
    <dgm:cxn modelId="{9A703C53-905F-1040-ADFF-9ED9F81216B0}" type="presParOf" srcId="{587CFEC3-6EFE-604B-9B40-63558CF1F032}" destId="{44A5103A-EA59-F449-A9C4-B1DCAEABA273}" srcOrd="4" destOrd="0" presId="urn:microsoft.com/office/officeart/2005/8/layout/matrix1"/>
    <dgm:cxn modelId="{E78BA763-BAC3-E642-8CC3-9C7FBD2128B7}" type="presParOf" srcId="{587CFEC3-6EFE-604B-9B40-63558CF1F032}" destId="{7CEDDF2B-9DAB-4249-B3D3-F37958115987}" srcOrd="5" destOrd="0" presId="urn:microsoft.com/office/officeart/2005/8/layout/matrix1"/>
    <dgm:cxn modelId="{498804CE-988D-654F-803E-99D01F265698}" type="presParOf" srcId="{587CFEC3-6EFE-604B-9B40-63558CF1F032}" destId="{A32841E4-F4BA-2A42-B70B-344FBB2CD3B4}" srcOrd="6" destOrd="0" presId="urn:microsoft.com/office/officeart/2005/8/layout/matrix1"/>
    <dgm:cxn modelId="{E6D275D4-16EB-C34F-A2EC-4FD059C7DC81}" type="presParOf" srcId="{587CFEC3-6EFE-604B-9B40-63558CF1F032}" destId="{77BD1C61-3112-8A42-ACAD-6C3576BAAC8D}" srcOrd="7" destOrd="0" presId="urn:microsoft.com/office/officeart/2005/8/layout/matrix1"/>
    <dgm:cxn modelId="{1C1A46D2-DED4-D445-9120-846F3167E752}" type="presParOf" srcId="{490C5AF8-4782-FE48-8098-8E74CD1E7D99}" destId="{F0613BF3-BF50-5248-AE31-7FF33F8B460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EBDFD-5078-7D4B-9189-A061B7F208E1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6E5FD-6A79-BA44-806D-80F826ED95AF}">
      <dgm:prSet phldrT="[Text]"/>
      <dgm:spPr/>
      <dgm:t>
        <a:bodyPr/>
        <a:lstStyle/>
        <a:p>
          <a:r>
            <a:rPr lang="en-US" dirty="0"/>
            <a:t>Avoider</a:t>
          </a:r>
        </a:p>
      </dgm:t>
    </dgm:pt>
    <dgm:pt modelId="{13FFECC9-C5EC-D345-96C3-A77623EF0CAE}" type="parTrans" cxnId="{5D0D89A4-F3FF-E44E-BCD7-4900FB14047E}">
      <dgm:prSet/>
      <dgm:spPr/>
      <dgm:t>
        <a:bodyPr/>
        <a:lstStyle/>
        <a:p>
          <a:endParaRPr lang="en-US"/>
        </a:p>
      </dgm:t>
    </dgm:pt>
    <dgm:pt modelId="{1E9E56FC-4CA0-8D4D-9173-81BC113A2D9D}" type="sibTrans" cxnId="{5D0D89A4-F3FF-E44E-BCD7-4900FB14047E}">
      <dgm:prSet/>
      <dgm:spPr/>
      <dgm:t>
        <a:bodyPr/>
        <a:lstStyle/>
        <a:p>
          <a:endParaRPr lang="en-US"/>
        </a:p>
      </dgm:t>
    </dgm:pt>
    <dgm:pt modelId="{E886D1F8-1859-944F-A12A-F42040913A70}">
      <dgm:prSet phldrT="[Text]"/>
      <dgm:spPr/>
      <dgm:t>
        <a:bodyPr/>
        <a:lstStyle/>
        <a:p>
          <a:r>
            <a:rPr lang="en-US" dirty="0"/>
            <a:t>You avoid your stress by pretending it doesn’t exist</a:t>
          </a:r>
        </a:p>
      </dgm:t>
    </dgm:pt>
    <dgm:pt modelId="{A8572E4D-A8A0-C74C-BA74-BC1850BA6439}" type="parTrans" cxnId="{ABB7317A-2E56-234E-A220-D55F3B2B4F1A}">
      <dgm:prSet/>
      <dgm:spPr/>
      <dgm:t>
        <a:bodyPr/>
        <a:lstStyle/>
        <a:p>
          <a:endParaRPr lang="en-US"/>
        </a:p>
      </dgm:t>
    </dgm:pt>
    <dgm:pt modelId="{0608B89F-5B62-CE4E-B4D0-BFA10C7A5D59}" type="sibTrans" cxnId="{ABB7317A-2E56-234E-A220-D55F3B2B4F1A}">
      <dgm:prSet/>
      <dgm:spPr/>
      <dgm:t>
        <a:bodyPr/>
        <a:lstStyle/>
        <a:p>
          <a:endParaRPr lang="en-US"/>
        </a:p>
      </dgm:t>
    </dgm:pt>
    <dgm:pt modelId="{5CFFF6FD-BFBC-5F4B-83D1-1B13CD17EC3C}">
      <dgm:prSet phldrT="[Text]"/>
      <dgm:spPr/>
      <dgm:t>
        <a:bodyPr/>
        <a:lstStyle/>
        <a:p>
          <a:r>
            <a:rPr lang="en-US" dirty="0"/>
            <a:t>Put things off because of being overwhelmed</a:t>
          </a:r>
        </a:p>
      </dgm:t>
    </dgm:pt>
    <dgm:pt modelId="{C1188A89-286F-1248-82D3-4725567E8773}" type="parTrans" cxnId="{94BDB5B6-3B1A-1F4C-8774-CD07811CD9DA}">
      <dgm:prSet/>
      <dgm:spPr/>
      <dgm:t>
        <a:bodyPr/>
        <a:lstStyle/>
        <a:p>
          <a:endParaRPr lang="en-US"/>
        </a:p>
      </dgm:t>
    </dgm:pt>
    <dgm:pt modelId="{39F928F5-B407-6B48-A632-B23C3CC38721}" type="sibTrans" cxnId="{94BDB5B6-3B1A-1F4C-8774-CD07811CD9DA}">
      <dgm:prSet/>
      <dgm:spPr/>
      <dgm:t>
        <a:bodyPr/>
        <a:lstStyle/>
        <a:p>
          <a:endParaRPr lang="en-US"/>
        </a:p>
      </dgm:t>
    </dgm:pt>
    <dgm:pt modelId="{6BE9EB3B-E780-A241-828F-1BEAAFB16F5E}">
      <dgm:prSet phldrT="[Text]"/>
      <dgm:spPr/>
      <dgm:t>
        <a:bodyPr/>
        <a:lstStyle/>
        <a:p>
          <a:r>
            <a:rPr lang="en-US" dirty="0"/>
            <a:t>Impulsive Reactor</a:t>
          </a:r>
        </a:p>
      </dgm:t>
    </dgm:pt>
    <dgm:pt modelId="{99CC117E-0376-B74D-A2F3-BB16D16AD49F}" type="parTrans" cxnId="{44217B81-6ED9-804D-A9B0-7066139C2716}">
      <dgm:prSet/>
      <dgm:spPr/>
      <dgm:t>
        <a:bodyPr/>
        <a:lstStyle/>
        <a:p>
          <a:endParaRPr lang="en-US"/>
        </a:p>
      </dgm:t>
    </dgm:pt>
    <dgm:pt modelId="{752D1560-9906-924B-B21D-BD2A9A8B2EFA}" type="sibTrans" cxnId="{44217B81-6ED9-804D-A9B0-7066139C2716}">
      <dgm:prSet/>
      <dgm:spPr/>
      <dgm:t>
        <a:bodyPr/>
        <a:lstStyle/>
        <a:p>
          <a:endParaRPr lang="en-US"/>
        </a:p>
      </dgm:t>
    </dgm:pt>
    <dgm:pt modelId="{EB53AE93-8BF4-3542-A121-C2E01952DFAB}">
      <dgm:prSet phldrT="[Text]"/>
      <dgm:spPr/>
      <dgm:t>
        <a:bodyPr/>
        <a:lstStyle/>
        <a:p>
          <a:r>
            <a:rPr lang="en-US" dirty="0"/>
            <a:t>Making tough decisions on a weak mind and heart</a:t>
          </a:r>
        </a:p>
      </dgm:t>
    </dgm:pt>
    <dgm:pt modelId="{0018F1B2-F84A-8040-93C9-716A38AE08F1}" type="parTrans" cxnId="{3BA40852-A1B2-4C4C-B5F3-C70A154EEC23}">
      <dgm:prSet/>
      <dgm:spPr/>
      <dgm:t>
        <a:bodyPr/>
        <a:lstStyle/>
        <a:p>
          <a:endParaRPr lang="en-US"/>
        </a:p>
      </dgm:t>
    </dgm:pt>
    <dgm:pt modelId="{6C74B390-271D-6148-9470-C2A4CAD85CA7}" type="sibTrans" cxnId="{3BA40852-A1B2-4C4C-B5F3-C70A154EEC23}">
      <dgm:prSet/>
      <dgm:spPr/>
      <dgm:t>
        <a:bodyPr/>
        <a:lstStyle/>
        <a:p>
          <a:endParaRPr lang="en-US"/>
        </a:p>
      </dgm:t>
    </dgm:pt>
    <dgm:pt modelId="{0B2EEDFF-2D66-004B-8909-2C16A661316D}">
      <dgm:prSet phldrT="[Text]"/>
      <dgm:spPr/>
      <dgm:t>
        <a:bodyPr/>
        <a:lstStyle/>
        <a:p>
          <a:r>
            <a:rPr lang="en-US" dirty="0"/>
            <a:t>Digging yourself deeper by using temporary solutions for permanent problems</a:t>
          </a:r>
        </a:p>
      </dgm:t>
    </dgm:pt>
    <dgm:pt modelId="{96D14592-0230-9543-85C3-6043FBCA9052}" type="parTrans" cxnId="{D7550EA3-8113-D440-A4CC-5A8E354EE5AA}">
      <dgm:prSet/>
      <dgm:spPr/>
      <dgm:t>
        <a:bodyPr/>
        <a:lstStyle/>
        <a:p>
          <a:endParaRPr lang="en-US"/>
        </a:p>
      </dgm:t>
    </dgm:pt>
    <dgm:pt modelId="{A458ABAA-6077-544A-B6DE-E249C8A00AD7}" type="sibTrans" cxnId="{D7550EA3-8113-D440-A4CC-5A8E354EE5AA}">
      <dgm:prSet/>
      <dgm:spPr/>
      <dgm:t>
        <a:bodyPr/>
        <a:lstStyle/>
        <a:p>
          <a:endParaRPr lang="en-US"/>
        </a:p>
      </dgm:t>
    </dgm:pt>
    <dgm:pt modelId="{5F428868-98A5-3E42-BE66-6FD9C4B9C9A9}">
      <dgm:prSet phldrT="[Text]"/>
      <dgm:spPr/>
      <dgm:t>
        <a:bodyPr/>
        <a:lstStyle/>
        <a:p>
          <a:r>
            <a:rPr lang="en-US" dirty="0"/>
            <a:t>Prioritize</a:t>
          </a:r>
        </a:p>
      </dgm:t>
    </dgm:pt>
    <dgm:pt modelId="{D6B7E3E1-6E2C-DF4B-9A0D-D65FA6EA27C1}" type="parTrans" cxnId="{1C2F72ED-9DE9-1A49-BDC7-0D8124DC45B3}">
      <dgm:prSet/>
      <dgm:spPr/>
      <dgm:t>
        <a:bodyPr/>
        <a:lstStyle/>
        <a:p>
          <a:endParaRPr lang="en-US"/>
        </a:p>
      </dgm:t>
    </dgm:pt>
    <dgm:pt modelId="{6D147977-9072-5844-932A-EE617DC437FF}" type="sibTrans" cxnId="{1C2F72ED-9DE9-1A49-BDC7-0D8124DC45B3}">
      <dgm:prSet/>
      <dgm:spPr/>
      <dgm:t>
        <a:bodyPr/>
        <a:lstStyle/>
        <a:p>
          <a:endParaRPr lang="en-US"/>
        </a:p>
      </dgm:t>
    </dgm:pt>
    <dgm:pt modelId="{13CC4AC7-AE30-A445-BE9D-83B77701380B}">
      <dgm:prSet phldrT="[Text]"/>
      <dgm:spPr/>
      <dgm:t>
        <a:bodyPr/>
        <a:lstStyle/>
        <a:p>
          <a:r>
            <a:rPr lang="en-US" dirty="0"/>
            <a:t>Prioritizing levels of perceived stressors and outcomes</a:t>
          </a:r>
        </a:p>
      </dgm:t>
    </dgm:pt>
    <dgm:pt modelId="{EF740351-6AA1-A142-A456-53A4B9555EEB}" type="parTrans" cxnId="{C7E1E693-CB6F-8646-B220-20CE6C138A50}">
      <dgm:prSet/>
      <dgm:spPr/>
      <dgm:t>
        <a:bodyPr/>
        <a:lstStyle/>
        <a:p>
          <a:endParaRPr lang="en-US"/>
        </a:p>
      </dgm:t>
    </dgm:pt>
    <dgm:pt modelId="{49BF968E-A57A-2445-93E3-BBB1669BC9D6}" type="sibTrans" cxnId="{C7E1E693-CB6F-8646-B220-20CE6C138A50}">
      <dgm:prSet/>
      <dgm:spPr/>
      <dgm:t>
        <a:bodyPr/>
        <a:lstStyle/>
        <a:p>
          <a:endParaRPr lang="en-US"/>
        </a:p>
      </dgm:t>
    </dgm:pt>
    <dgm:pt modelId="{54D3E8DB-CF2C-B444-A97F-52C1921DCD9F}">
      <dgm:prSet phldrT="[Text]"/>
      <dgm:spPr/>
      <dgm:t>
        <a:bodyPr/>
        <a:lstStyle/>
        <a:p>
          <a:r>
            <a:rPr lang="en-US" dirty="0"/>
            <a:t>Being patient</a:t>
          </a:r>
        </a:p>
      </dgm:t>
    </dgm:pt>
    <dgm:pt modelId="{D2C1B1D4-CF60-2742-B0D2-A56B22136259}" type="parTrans" cxnId="{78B1B9FD-6FAC-8247-81C7-5D349B99C85B}">
      <dgm:prSet/>
      <dgm:spPr/>
      <dgm:t>
        <a:bodyPr/>
        <a:lstStyle/>
        <a:p>
          <a:endParaRPr lang="en-US"/>
        </a:p>
      </dgm:t>
    </dgm:pt>
    <dgm:pt modelId="{3B901A42-9832-4F48-9C83-6FC8F1026786}" type="sibTrans" cxnId="{78B1B9FD-6FAC-8247-81C7-5D349B99C85B}">
      <dgm:prSet/>
      <dgm:spPr/>
      <dgm:t>
        <a:bodyPr/>
        <a:lstStyle/>
        <a:p>
          <a:endParaRPr lang="en-US"/>
        </a:p>
      </dgm:t>
    </dgm:pt>
    <dgm:pt modelId="{D4C64348-9A8E-9040-8E37-F8941099693F}">
      <dgm:prSet phldrT="[Text]"/>
      <dgm:spPr/>
      <dgm:t>
        <a:bodyPr/>
        <a:lstStyle/>
        <a:p>
          <a:r>
            <a:rPr lang="en-US" dirty="0"/>
            <a:t>Pretending to be okay</a:t>
          </a:r>
        </a:p>
      </dgm:t>
    </dgm:pt>
    <dgm:pt modelId="{42533623-31BF-D149-9A1B-D17DD5BA4723}" type="parTrans" cxnId="{82510CAB-C2E4-A14F-BC35-328B9DB6809E}">
      <dgm:prSet/>
      <dgm:spPr/>
      <dgm:t>
        <a:bodyPr/>
        <a:lstStyle/>
        <a:p>
          <a:endParaRPr lang="en-US"/>
        </a:p>
      </dgm:t>
    </dgm:pt>
    <dgm:pt modelId="{DC63B269-0D5A-0349-9830-8C1C58A9C25B}" type="sibTrans" cxnId="{82510CAB-C2E4-A14F-BC35-328B9DB6809E}">
      <dgm:prSet/>
      <dgm:spPr/>
      <dgm:t>
        <a:bodyPr/>
        <a:lstStyle/>
        <a:p>
          <a:endParaRPr lang="en-US"/>
        </a:p>
      </dgm:t>
    </dgm:pt>
    <dgm:pt modelId="{5DD32267-14F8-6540-8F61-ACA38638FAF9}">
      <dgm:prSet phldrT="[Text]"/>
      <dgm:spPr/>
      <dgm:t>
        <a:bodyPr/>
        <a:lstStyle/>
        <a:p>
          <a:r>
            <a:rPr lang="en-US" dirty="0"/>
            <a:t>Minimizing issues</a:t>
          </a:r>
        </a:p>
      </dgm:t>
    </dgm:pt>
    <dgm:pt modelId="{DDCC8F22-8DB8-944D-AD8B-E358E70A842F}" type="parTrans" cxnId="{05A1715D-B7BA-BF46-A250-CF482242A347}">
      <dgm:prSet/>
      <dgm:spPr/>
      <dgm:t>
        <a:bodyPr/>
        <a:lstStyle/>
        <a:p>
          <a:endParaRPr lang="en-US"/>
        </a:p>
      </dgm:t>
    </dgm:pt>
    <dgm:pt modelId="{604D7B4F-ADFB-B84D-9337-F0CB1630FE9F}" type="sibTrans" cxnId="{05A1715D-B7BA-BF46-A250-CF482242A347}">
      <dgm:prSet/>
      <dgm:spPr/>
      <dgm:t>
        <a:bodyPr/>
        <a:lstStyle/>
        <a:p>
          <a:endParaRPr lang="en-US"/>
        </a:p>
      </dgm:t>
    </dgm:pt>
    <dgm:pt modelId="{DE623B47-8DC8-DC4C-BE65-7AD93C96FC8E}">
      <dgm:prSet phldrT="[Text]"/>
      <dgm:spPr/>
      <dgm:t>
        <a:bodyPr/>
        <a:lstStyle/>
        <a:p>
          <a:r>
            <a:rPr lang="en-US" dirty="0"/>
            <a:t>Reacting before you consider all outcomes</a:t>
          </a:r>
        </a:p>
      </dgm:t>
    </dgm:pt>
    <dgm:pt modelId="{A5887387-4215-AB4D-BE6B-09A62439958E}" type="parTrans" cxnId="{68F22130-12F5-614F-9C73-C43D8481F222}">
      <dgm:prSet/>
      <dgm:spPr/>
      <dgm:t>
        <a:bodyPr/>
        <a:lstStyle/>
        <a:p>
          <a:endParaRPr lang="en-US"/>
        </a:p>
      </dgm:t>
    </dgm:pt>
    <dgm:pt modelId="{22002D07-5DBF-0D4F-AA42-5BA3B66E0A35}" type="sibTrans" cxnId="{68F22130-12F5-614F-9C73-C43D8481F222}">
      <dgm:prSet/>
      <dgm:spPr/>
      <dgm:t>
        <a:bodyPr/>
        <a:lstStyle/>
        <a:p>
          <a:endParaRPr lang="en-US"/>
        </a:p>
      </dgm:t>
    </dgm:pt>
    <dgm:pt modelId="{69EAC1B5-FB5D-F54A-976B-9C902F06D959}">
      <dgm:prSet phldrT="[Text]"/>
      <dgm:spPr/>
      <dgm:t>
        <a:bodyPr/>
        <a:lstStyle/>
        <a:p>
          <a:r>
            <a:rPr lang="en-US" dirty="0"/>
            <a:t>Lacking patience</a:t>
          </a:r>
        </a:p>
      </dgm:t>
    </dgm:pt>
    <dgm:pt modelId="{E642BF70-0136-A94A-811D-B6CB3867B736}" type="parTrans" cxnId="{2959BBC6-80FF-B14D-A5CC-F280DF6F08D9}">
      <dgm:prSet/>
      <dgm:spPr/>
      <dgm:t>
        <a:bodyPr/>
        <a:lstStyle/>
        <a:p>
          <a:endParaRPr lang="en-US"/>
        </a:p>
      </dgm:t>
    </dgm:pt>
    <dgm:pt modelId="{C2830B2D-6A90-674A-929F-7AE066C369AD}" type="sibTrans" cxnId="{2959BBC6-80FF-B14D-A5CC-F280DF6F08D9}">
      <dgm:prSet/>
      <dgm:spPr/>
      <dgm:t>
        <a:bodyPr/>
        <a:lstStyle/>
        <a:p>
          <a:endParaRPr lang="en-US"/>
        </a:p>
      </dgm:t>
    </dgm:pt>
    <dgm:pt modelId="{A71B31FB-F0D1-AB43-97DB-C484B2754D2C}">
      <dgm:prSet phldrT="[Text]"/>
      <dgm:spPr/>
      <dgm:t>
        <a:bodyPr/>
        <a:lstStyle/>
        <a:p>
          <a:r>
            <a:rPr lang="en-US" dirty="0"/>
            <a:t>Remaining positive and logical</a:t>
          </a:r>
        </a:p>
      </dgm:t>
    </dgm:pt>
    <dgm:pt modelId="{678AEA4D-3392-474C-97DE-7566011A4C55}" type="parTrans" cxnId="{34588A0B-822D-B046-820C-639728E58E8A}">
      <dgm:prSet/>
      <dgm:spPr/>
      <dgm:t>
        <a:bodyPr/>
        <a:lstStyle/>
        <a:p>
          <a:endParaRPr lang="en-US"/>
        </a:p>
      </dgm:t>
    </dgm:pt>
    <dgm:pt modelId="{14FF2157-939B-8440-8249-4FBD2FA8FA5D}" type="sibTrans" cxnId="{34588A0B-822D-B046-820C-639728E58E8A}">
      <dgm:prSet/>
      <dgm:spPr/>
      <dgm:t>
        <a:bodyPr/>
        <a:lstStyle/>
        <a:p>
          <a:endParaRPr lang="en-US"/>
        </a:p>
      </dgm:t>
    </dgm:pt>
    <dgm:pt modelId="{716B1ADC-6903-8D47-A8EF-C381DDB40C9B}">
      <dgm:prSet phldrT="[Text]"/>
      <dgm:spPr/>
      <dgm:t>
        <a:bodyPr/>
        <a:lstStyle/>
        <a:p>
          <a:r>
            <a:rPr lang="en-US" dirty="0"/>
            <a:t>Prioritizing resources</a:t>
          </a:r>
        </a:p>
      </dgm:t>
    </dgm:pt>
    <dgm:pt modelId="{644822FC-CE90-874D-9F61-D0FFAF3812A1}" type="parTrans" cxnId="{E03DC81C-4D94-B04A-9113-4BF9E0E9D0E2}">
      <dgm:prSet/>
      <dgm:spPr/>
      <dgm:t>
        <a:bodyPr/>
        <a:lstStyle/>
        <a:p>
          <a:endParaRPr lang="en-US"/>
        </a:p>
      </dgm:t>
    </dgm:pt>
    <dgm:pt modelId="{BDBBB1BE-3287-9246-9D79-C3D8618B8FEB}" type="sibTrans" cxnId="{E03DC81C-4D94-B04A-9113-4BF9E0E9D0E2}">
      <dgm:prSet/>
      <dgm:spPr/>
      <dgm:t>
        <a:bodyPr/>
        <a:lstStyle/>
        <a:p>
          <a:endParaRPr lang="en-US"/>
        </a:p>
      </dgm:t>
    </dgm:pt>
    <dgm:pt modelId="{A2B922F3-FC64-0049-AB67-1F4DAE6FD300}" type="pres">
      <dgm:prSet presAssocID="{386EBDFD-5078-7D4B-9189-A061B7F208E1}" presName="Name0" presStyleCnt="0">
        <dgm:presLayoutVars>
          <dgm:dir/>
          <dgm:animLvl val="lvl"/>
          <dgm:resizeHandles val="exact"/>
        </dgm:presLayoutVars>
      </dgm:prSet>
      <dgm:spPr/>
    </dgm:pt>
    <dgm:pt modelId="{649F59AC-164B-814B-840C-6018E3213454}" type="pres">
      <dgm:prSet presAssocID="{7116E5FD-6A79-BA44-806D-80F826ED95AF}" presName="composite" presStyleCnt="0"/>
      <dgm:spPr/>
    </dgm:pt>
    <dgm:pt modelId="{BA526F63-42CD-9C4E-A8AA-423E3CB82616}" type="pres">
      <dgm:prSet presAssocID="{7116E5FD-6A79-BA44-806D-80F826ED95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29F56E-D84C-4143-9D1D-CBF9E8D7B09D}" type="pres">
      <dgm:prSet presAssocID="{7116E5FD-6A79-BA44-806D-80F826ED95AF}" presName="desTx" presStyleLbl="alignAccFollowNode1" presStyleIdx="0" presStyleCnt="3">
        <dgm:presLayoutVars>
          <dgm:bulletEnabled val="1"/>
        </dgm:presLayoutVars>
      </dgm:prSet>
      <dgm:spPr/>
    </dgm:pt>
    <dgm:pt modelId="{B0478B4E-95C7-9A4E-AF1B-A9463FCBF077}" type="pres">
      <dgm:prSet presAssocID="{1E9E56FC-4CA0-8D4D-9173-81BC113A2D9D}" presName="space" presStyleCnt="0"/>
      <dgm:spPr/>
    </dgm:pt>
    <dgm:pt modelId="{1D52A147-96BF-4B4B-AD32-F9CB84099EAE}" type="pres">
      <dgm:prSet presAssocID="{6BE9EB3B-E780-A241-828F-1BEAAFB16F5E}" presName="composite" presStyleCnt="0"/>
      <dgm:spPr/>
    </dgm:pt>
    <dgm:pt modelId="{C45DF003-2226-5C4E-9195-46B138491B6E}" type="pres">
      <dgm:prSet presAssocID="{6BE9EB3B-E780-A241-828F-1BEAAFB16F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77F0930-F2D9-044D-A0A4-61A7E5BF94F1}" type="pres">
      <dgm:prSet presAssocID="{6BE9EB3B-E780-A241-828F-1BEAAFB16F5E}" presName="desTx" presStyleLbl="alignAccFollowNode1" presStyleIdx="1" presStyleCnt="3">
        <dgm:presLayoutVars>
          <dgm:bulletEnabled val="1"/>
        </dgm:presLayoutVars>
      </dgm:prSet>
      <dgm:spPr/>
    </dgm:pt>
    <dgm:pt modelId="{9ABFBF80-FAD2-FA49-9BD5-771D98CAC099}" type="pres">
      <dgm:prSet presAssocID="{752D1560-9906-924B-B21D-BD2A9A8B2EFA}" presName="space" presStyleCnt="0"/>
      <dgm:spPr/>
    </dgm:pt>
    <dgm:pt modelId="{679EEDBB-34DE-9C41-BD38-EB3EC5E48260}" type="pres">
      <dgm:prSet presAssocID="{5F428868-98A5-3E42-BE66-6FD9C4B9C9A9}" presName="composite" presStyleCnt="0"/>
      <dgm:spPr/>
    </dgm:pt>
    <dgm:pt modelId="{1620DE20-7D29-A94E-BE8E-522446AE2836}" type="pres">
      <dgm:prSet presAssocID="{5F428868-98A5-3E42-BE66-6FD9C4B9C9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40B140-255E-4943-9FD0-2FA232C7BCD0}" type="pres">
      <dgm:prSet presAssocID="{5F428868-98A5-3E42-BE66-6FD9C4B9C9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4588A0B-822D-B046-820C-639728E58E8A}" srcId="{5F428868-98A5-3E42-BE66-6FD9C4B9C9A9}" destId="{A71B31FB-F0D1-AB43-97DB-C484B2754D2C}" srcOrd="1" destOrd="0" parTransId="{678AEA4D-3392-474C-97DE-7566011A4C55}" sibTransId="{14FF2157-939B-8440-8249-4FBD2FA8FA5D}"/>
    <dgm:cxn modelId="{3CF56B13-37A5-BF4D-8892-887BCF666A4C}" type="presOf" srcId="{5CFFF6FD-BFBC-5F4B-83D1-1B13CD17EC3C}" destId="{5F29F56E-D84C-4143-9D1D-CBF9E8D7B09D}" srcOrd="0" destOrd="1" presId="urn:microsoft.com/office/officeart/2005/8/layout/hList1"/>
    <dgm:cxn modelId="{98B8AF17-0518-E440-925D-D3614240C9BE}" type="presOf" srcId="{13CC4AC7-AE30-A445-BE9D-83B77701380B}" destId="{8E40B140-255E-4943-9FD0-2FA232C7BCD0}" srcOrd="0" destOrd="0" presId="urn:microsoft.com/office/officeart/2005/8/layout/hList1"/>
    <dgm:cxn modelId="{E03DC81C-4D94-B04A-9113-4BF9E0E9D0E2}" srcId="{5F428868-98A5-3E42-BE66-6FD9C4B9C9A9}" destId="{716B1ADC-6903-8D47-A8EF-C381DDB40C9B}" srcOrd="3" destOrd="0" parTransId="{644822FC-CE90-874D-9F61-D0FFAF3812A1}" sibTransId="{BDBBB1BE-3287-9246-9D79-C3D8618B8FEB}"/>
    <dgm:cxn modelId="{68F22130-12F5-614F-9C73-C43D8481F222}" srcId="{6BE9EB3B-E780-A241-828F-1BEAAFB16F5E}" destId="{DE623B47-8DC8-DC4C-BE65-7AD93C96FC8E}" srcOrd="1" destOrd="0" parTransId="{A5887387-4215-AB4D-BE6B-09A62439958E}" sibTransId="{22002D07-5DBF-0D4F-AA42-5BA3B66E0A35}"/>
    <dgm:cxn modelId="{3534FF33-411B-4049-8537-105985755C04}" type="presOf" srcId="{E886D1F8-1859-944F-A12A-F42040913A70}" destId="{5F29F56E-D84C-4143-9D1D-CBF9E8D7B09D}" srcOrd="0" destOrd="0" presId="urn:microsoft.com/office/officeart/2005/8/layout/hList1"/>
    <dgm:cxn modelId="{D8682B37-DA13-F64F-9CCC-829A13EA62C4}" type="presOf" srcId="{716B1ADC-6903-8D47-A8EF-C381DDB40C9B}" destId="{8E40B140-255E-4943-9FD0-2FA232C7BCD0}" srcOrd="0" destOrd="3" presId="urn:microsoft.com/office/officeart/2005/8/layout/hList1"/>
    <dgm:cxn modelId="{3BA40852-A1B2-4C4C-B5F3-C70A154EEC23}" srcId="{6BE9EB3B-E780-A241-828F-1BEAAFB16F5E}" destId="{EB53AE93-8BF4-3542-A121-C2E01952DFAB}" srcOrd="0" destOrd="0" parTransId="{0018F1B2-F84A-8040-93C9-716A38AE08F1}" sibTransId="{6C74B390-271D-6148-9470-C2A4CAD85CA7}"/>
    <dgm:cxn modelId="{05A1715D-B7BA-BF46-A250-CF482242A347}" srcId="{7116E5FD-6A79-BA44-806D-80F826ED95AF}" destId="{5DD32267-14F8-6540-8F61-ACA38638FAF9}" srcOrd="3" destOrd="0" parTransId="{DDCC8F22-8DB8-944D-AD8B-E358E70A842F}" sibTransId="{604D7B4F-ADFB-B84D-9337-F0CB1630FE9F}"/>
    <dgm:cxn modelId="{ABB7317A-2E56-234E-A220-D55F3B2B4F1A}" srcId="{7116E5FD-6A79-BA44-806D-80F826ED95AF}" destId="{E886D1F8-1859-944F-A12A-F42040913A70}" srcOrd="0" destOrd="0" parTransId="{A8572E4D-A8A0-C74C-BA74-BC1850BA6439}" sibTransId="{0608B89F-5B62-CE4E-B4D0-BFA10C7A5D59}"/>
    <dgm:cxn modelId="{00DDB580-1860-E648-AE93-AF8AB8794B84}" type="presOf" srcId="{0B2EEDFF-2D66-004B-8909-2C16A661316D}" destId="{F77F0930-F2D9-044D-A0A4-61A7E5BF94F1}" srcOrd="0" destOrd="3" presId="urn:microsoft.com/office/officeart/2005/8/layout/hList1"/>
    <dgm:cxn modelId="{44217B81-6ED9-804D-A9B0-7066139C2716}" srcId="{386EBDFD-5078-7D4B-9189-A061B7F208E1}" destId="{6BE9EB3B-E780-A241-828F-1BEAAFB16F5E}" srcOrd="1" destOrd="0" parTransId="{99CC117E-0376-B74D-A2F3-BB16D16AD49F}" sibTransId="{752D1560-9906-924B-B21D-BD2A9A8B2EFA}"/>
    <dgm:cxn modelId="{A01E5E8F-E25E-384E-8BF3-204F4C73ACB5}" type="presOf" srcId="{54D3E8DB-CF2C-B444-A97F-52C1921DCD9F}" destId="{8E40B140-255E-4943-9FD0-2FA232C7BCD0}" srcOrd="0" destOrd="2" presId="urn:microsoft.com/office/officeart/2005/8/layout/hList1"/>
    <dgm:cxn modelId="{FEBBC891-04C1-6E4F-8C2D-9A5279FC1DCE}" type="presOf" srcId="{69EAC1B5-FB5D-F54A-976B-9C902F06D959}" destId="{F77F0930-F2D9-044D-A0A4-61A7E5BF94F1}" srcOrd="0" destOrd="2" presId="urn:microsoft.com/office/officeart/2005/8/layout/hList1"/>
    <dgm:cxn modelId="{C7E1E693-CB6F-8646-B220-20CE6C138A50}" srcId="{5F428868-98A5-3E42-BE66-6FD9C4B9C9A9}" destId="{13CC4AC7-AE30-A445-BE9D-83B77701380B}" srcOrd="0" destOrd="0" parTransId="{EF740351-6AA1-A142-A456-53A4B9555EEB}" sibTransId="{49BF968E-A57A-2445-93E3-BBB1669BC9D6}"/>
    <dgm:cxn modelId="{D7550EA3-8113-D440-A4CC-5A8E354EE5AA}" srcId="{6BE9EB3B-E780-A241-828F-1BEAAFB16F5E}" destId="{0B2EEDFF-2D66-004B-8909-2C16A661316D}" srcOrd="3" destOrd="0" parTransId="{96D14592-0230-9543-85C3-6043FBCA9052}" sibTransId="{A458ABAA-6077-544A-B6DE-E249C8A00AD7}"/>
    <dgm:cxn modelId="{5D0D89A4-F3FF-E44E-BCD7-4900FB14047E}" srcId="{386EBDFD-5078-7D4B-9189-A061B7F208E1}" destId="{7116E5FD-6A79-BA44-806D-80F826ED95AF}" srcOrd="0" destOrd="0" parTransId="{13FFECC9-C5EC-D345-96C3-A77623EF0CAE}" sibTransId="{1E9E56FC-4CA0-8D4D-9173-81BC113A2D9D}"/>
    <dgm:cxn modelId="{82510CAB-C2E4-A14F-BC35-328B9DB6809E}" srcId="{7116E5FD-6A79-BA44-806D-80F826ED95AF}" destId="{D4C64348-9A8E-9040-8E37-F8941099693F}" srcOrd="2" destOrd="0" parTransId="{42533623-31BF-D149-9A1B-D17DD5BA4723}" sibTransId="{DC63B269-0D5A-0349-9830-8C1C58A9C25B}"/>
    <dgm:cxn modelId="{477BF3B0-F71F-FF4C-8C71-BB6272B0FE6E}" type="presOf" srcId="{A71B31FB-F0D1-AB43-97DB-C484B2754D2C}" destId="{8E40B140-255E-4943-9FD0-2FA232C7BCD0}" srcOrd="0" destOrd="1" presId="urn:microsoft.com/office/officeart/2005/8/layout/hList1"/>
    <dgm:cxn modelId="{94BDB5B6-3B1A-1F4C-8774-CD07811CD9DA}" srcId="{7116E5FD-6A79-BA44-806D-80F826ED95AF}" destId="{5CFFF6FD-BFBC-5F4B-83D1-1B13CD17EC3C}" srcOrd="1" destOrd="0" parTransId="{C1188A89-286F-1248-82D3-4725567E8773}" sibTransId="{39F928F5-B407-6B48-A632-B23C3CC38721}"/>
    <dgm:cxn modelId="{2959BBC6-80FF-B14D-A5CC-F280DF6F08D9}" srcId="{6BE9EB3B-E780-A241-828F-1BEAAFB16F5E}" destId="{69EAC1B5-FB5D-F54A-976B-9C902F06D959}" srcOrd="2" destOrd="0" parTransId="{E642BF70-0136-A94A-811D-B6CB3867B736}" sibTransId="{C2830B2D-6A90-674A-929F-7AE066C369AD}"/>
    <dgm:cxn modelId="{0260C8CA-8EE7-7543-972D-BB32227892E6}" type="presOf" srcId="{DE623B47-8DC8-DC4C-BE65-7AD93C96FC8E}" destId="{F77F0930-F2D9-044D-A0A4-61A7E5BF94F1}" srcOrd="0" destOrd="1" presId="urn:microsoft.com/office/officeart/2005/8/layout/hList1"/>
    <dgm:cxn modelId="{EA4B5FE1-85D6-9549-AB96-CDC9367A6D00}" type="presOf" srcId="{EB53AE93-8BF4-3542-A121-C2E01952DFAB}" destId="{F77F0930-F2D9-044D-A0A4-61A7E5BF94F1}" srcOrd="0" destOrd="0" presId="urn:microsoft.com/office/officeart/2005/8/layout/hList1"/>
    <dgm:cxn modelId="{CC255EE3-9E97-E54A-ABD3-05B1C41D8D8E}" type="presOf" srcId="{5DD32267-14F8-6540-8F61-ACA38638FAF9}" destId="{5F29F56E-D84C-4143-9D1D-CBF9E8D7B09D}" srcOrd="0" destOrd="3" presId="urn:microsoft.com/office/officeart/2005/8/layout/hList1"/>
    <dgm:cxn modelId="{1C2F72ED-9DE9-1A49-BDC7-0D8124DC45B3}" srcId="{386EBDFD-5078-7D4B-9189-A061B7F208E1}" destId="{5F428868-98A5-3E42-BE66-6FD9C4B9C9A9}" srcOrd="2" destOrd="0" parTransId="{D6B7E3E1-6E2C-DF4B-9A0D-D65FA6EA27C1}" sibTransId="{6D147977-9072-5844-932A-EE617DC437FF}"/>
    <dgm:cxn modelId="{4FA928F9-4248-0041-BBF4-C388351B9EE9}" type="presOf" srcId="{7116E5FD-6A79-BA44-806D-80F826ED95AF}" destId="{BA526F63-42CD-9C4E-A8AA-423E3CB82616}" srcOrd="0" destOrd="0" presId="urn:microsoft.com/office/officeart/2005/8/layout/hList1"/>
    <dgm:cxn modelId="{DAAA2FFB-A7B8-D04C-AC15-526EF040E838}" type="presOf" srcId="{386EBDFD-5078-7D4B-9189-A061B7F208E1}" destId="{A2B922F3-FC64-0049-AB67-1F4DAE6FD300}" srcOrd="0" destOrd="0" presId="urn:microsoft.com/office/officeart/2005/8/layout/hList1"/>
    <dgm:cxn modelId="{D15CC4FB-043A-AE4D-9151-1AFBF10B1B2D}" type="presOf" srcId="{D4C64348-9A8E-9040-8E37-F8941099693F}" destId="{5F29F56E-D84C-4143-9D1D-CBF9E8D7B09D}" srcOrd="0" destOrd="2" presId="urn:microsoft.com/office/officeart/2005/8/layout/hList1"/>
    <dgm:cxn modelId="{78B1B9FD-6FAC-8247-81C7-5D349B99C85B}" srcId="{5F428868-98A5-3E42-BE66-6FD9C4B9C9A9}" destId="{54D3E8DB-CF2C-B444-A97F-52C1921DCD9F}" srcOrd="2" destOrd="0" parTransId="{D2C1B1D4-CF60-2742-B0D2-A56B22136259}" sibTransId="{3B901A42-9832-4F48-9C83-6FC8F1026786}"/>
    <dgm:cxn modelId="{3C16E3FD-7B8D-AB43-B526-8BBF3791B446}" type="presOf" srcId="{5F428868-98A5-3E42-BE66-6FD9C4B9C9A9}" destId="{1620DE20-7D29-A94E-BE8E-522446AE2836}" srcOrd="0" destOrd="0" presId="urn:microsoft.com/office/officeart/2005/8/layout/hList1"/>
    <dgm:cxn modelId="{284043FE-203B-E040-8801-8FD2107E5C47}" type="presOf" srcId="{6BE9EB3B-E780-A241-828F-1BEAAFB16F5E}" destId="{C45DF003-2226-5C4E-9195-46B138491B6E}" srcOrd="0" destOrd="0" presId="urn:microsoft.com/office/officeart/2005/8/layout/hList1"/>
    <dgm:cxn modelId="{D346F1FF-6369-4344-AA99-EA6F9812F487}" type="presParOf" srcId="{A2B922F3-FC64-0049-AB67-1F4DAE6FD300}" destId="{649F59AC-164B-814B-840C-6018E3213454}" srcOrd="0" destOrd="0" presId="urn:microsoft.com/office/officeart/2005/8/layout/hList1"/>
    <dgm:cxn modelId="{E0C4A81C-FB14-9D49-9E8E-0D86F2D3C05E}" type="presParOf" srcId="{649F59AC-164B-814B-840C-6018E3213454}" destId="{BA526F63-42CD-9C4E-A8AA-423E3CB82616}" srcOrd="0" destOrd="0" presId="urn:microsoft.com/office/officeart/2005/8/layout/hList1"/>
    <dgm:cxn modelId="{0DA20959-3480-B443-9DBB-15F2DE687933}" type="presParOf" srcId="{649F59AC-164B-814B-840C-6018E3213454}" destId="{5F29F56E-D84C-4143-9D1D-CBF9E8D7B09D}" srcOrd="1" destOrd="0" presId="urn:microsoft.com/office/officeart/2005/8/layout/hList1"/>
    <dgm:cxn modelId="{53F396CC-49D1-224B-AD09-065F1789FF2D}" type="presParOf" srcId="{A2B922F3-FC64-0049-AB67-1F4DAE6FD300}" destId="{B0478B4E-95C7-9A4E-AF1B-A9463FCBF077}" srcOrd="1" destOrd="0" presId="urn:microsoft.com/office/officeart/2005/8/layout/hList1"/>
    <dgm:cxn modelId="{90BABBB0-7E87-384C-A9EB-996CF7B42B53}" type="presParOf" srcId="{A2B922F3-FC64-0049-AB67-1F4DAE6FD300}" destId="{1D52A147-96BF-4B4B-AD32-F9CB84099EAE}" srcOrd="2" destOrd="0" presId="urn:microsoft.com/office/officeart/2005/8/layout/hList1"/>
    <dgm:cxn modelId="{A88A72EB-FAB4-FA40-9D4D-FD50572143FE}" type="presParOf" srcId="{1D52A147-96BF-4B4B-AD32-F9CB84099EAE}" destId="{C45DF003-2226-5C4E-9195-46B138491B6E}" srcOrd="0" destOrd="0" presId="urn:microsoft.com/office/officeart/2005/8/layout/hList1"/>
    <dgm:cxn modelId="{3C7BD487-358E-C447-A853-696E971D326C}" type="presParOf" srcId="{1D52A147-96BF-4B4B-AD32-F9CB84099EAE}" destId="{F77F0930-F2D9-044D-A0A4-61A7E5BF94F1}" srcOrd="1" destOrd="0" presId="urn:microsoft.com/office/officeart/2005/8/layout/hList1"/>
    <dgm:cxn modelId="{6DA63D79-EC2D-9149-9D96-EB44F9E35A18}" type="presParOf" srcId="{A2B922F3-FC64-0049-AB67-1F4DAE6FD300}" destId="{9ABFBF80-FAD2-FA49-9BD5-771D98CAC099}" srcOrd="3" destOrd="0" presId="urn:microsoft.com/office/officeart/2005/8/layout/hList1"/>
    <dgm:cxn modelId="{86CD58E4-0C9D-AD45-AF0D-DF28A04A265C}" type="presParOf" srcId="{A2B922F3-FC64-0049-AB67-1F4DAE6FD300}" destId="{679EEDBB-34DE-9C41-BD38-EB3EC5E48260}" srcOrd="4" destOrd="0" presId="urn:microsoft.com/office/officeart/2005/8/layout/hList1"/>
    <dgm:cxn modelId="{78B6C4AA-BB74-9A48-831B-D99A9F87E725}" type="presParOf" srcId="{679EEDBB-34DE-9C41-BD38-EB3EC5E48260}" destId="{1620DE20-7D29-A94E-BE8E-522446AE2836}" srcOrd="0" destOrd="0" presId="urn:microsoft.com/office/officeart/2005/8/layout/hList1"/>
    <dgm:cxn modelId="{82C02B7B-D481-C349-A310-574420C0A12A}" type="presParOf" srcId="{679EEDBB-34DE-9C41-BD38-EB3EC5E48260}" destId="{8E40B140-255E-4943-9FD0-2FA232C7BC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27FC5-9019-408E-81A0-7074DB6D3AF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55C7AC-07AB-434D-82FB-F45C8A4F9EA7}">
      <dgm:prSet/>
      <dgm:spPr/>
      <dgm:t>
        <a:bodyPr/>
        <a:lstStyle/>
        <a:p>
          <a:r>
            <a:rPr lang="en-US"/>
            <a:t>Friends</a:t>
          </a:r>
        </a:p>
      </dgm:t>
    </dgm:pt>
    <dgm:pt modelId="{508905B3-E41E-4A8D-926D-96526C94BE90}" type="parTrans" cxnId="{D6F3C001-B87E-4247-A7AF-3BDFF5F04086}">
      <dgm:prSet/>
      <dgm:spPr/>
      <dgm:t>
        <a:bodyPr/>
        <a:lstStyle/>
        <a:p>
          <a:endParaRPr lang="en-US"/>
        </a:p>
      </dgm:t>
    </dgm:pt>
    <dgm:pt modelId="{DAE066FE-3FA6-46CB-97DD-B12857740FC1}" type="sibTrans" cxnId="{D6F3C001-B87E-4247-A7AF-3BDFF5F04086}">
      <dgm:prSet/>
      <dgm:spPr/>
      <dgm:t>
        <a:bodyPr/>
        <a:lstStyle/>
        <a:p>
          <a:endParaRPr lang="en-US"/>
        </a:p>
      </dgm:t>
    </dgm:pt>
    <dgm:pt modelId="{302AF78B-9CCC-4DE1-A82E-DDE33E472C32}">
      <dgm:prSet/>
      <dgm:spPr/>
      <dgm:t>
        <a:bodyPr/>
        <a:lstStyle/>
        <a:p>
          <a:r>
            <a:rPr lang="en-US"/>
            <a:t>Family</a:t>
          </a:r>
        </a:p>
      </dgm:t>
    </dgm:pt>
    <dgm:pt modelId="{81B3018D-0F88-48CB-9C47-B9E203E49987}" type="parTrans" cxnId="{30BBC2CF-5AFE-49E3-A78F-DF501091B16E}">
      <dgm:prSet/>
      <dgm:spPr/>
      <dgm:t>
        <a:bodyPr/>
        <a:lstStyle/>
        <a:p>
          <a:endParaRPr lang="en-US"/>
        </a:p>
      </dgm:t>
    </dgm:pt>
    <dgm:pt modelId="{A653B906-13D3-4BAC-9B2D-CCB02B9E9E9D}" type="sibTrans" cxnId="{30BBC2CF-5AFE-49E3-A78F-DF501091B16E}">
      <dgm:prSet/>
      <dgm:spPr/>
      <dgm:t>
        <a:bodyPr/>
        <a:lstStyle/>
        <a:p>
          <a:endParaRPr lang="en-US"/>
        </a:p>
      </dgm:t>
    </dgm:pt>
    <dgm:pt modelId="{8F9E82AE-3C31-43D0-8ECC-A6E0522D4609}">
      <dgm:prSet/>
      <dgm:spPr/>
      <dgm:t>
        <a:bodyPr/>
        <a:lstStyle/>
        <a:p>
          <a:r>
            <a:rPr lang="en-US"/>
            <a:t>Significant Others</a:t>
          </a:r>
        </a:p>
      </dgm:t>
    </dgm:pt>
    <dgm:pt modelId="{1F35F66B-F5CC-4581-9DE7-F4B272AD1870}" type="parTrans" cxnId="{2DB0B2DC-2016-4ED4-A539-46D3958270FD}">
      <dgm:prSet/>
      <dgm:spPr/>
      <dgm:t>
        <a:bodyPr/>
        <a:lstStyle/>
        <a:p>
          <a:endParaRPr lang="en-US"/>
        </a:p>
      </dgm:t>
    </dgm:pt>
    <dgm:pt modelId="{7F1CF939-B520-4D16-A828-09B48504341A}" type="sibTrans" cxnId="{2DB0B2DC-2016-4ED4-A539-46D3958270FD}">
      <dgm:prSet/>
      <dgm:spPr/>
      <dgm:t>
        <a:bodyPr/>
        <a:lstStyle/>
        <a:p>
          <a:endParaRPr lang="en-US"/>
        </a:p>
      </dgm:t>
    </dgm:pt>
    <dgm:pt modelId="{913588BF-D7F6-4EA4-88B2-37858FA2A942}">
      <dgm:prSet/>
      <dgm:spPr/>
      <dgm:t>
        <a:bodyPr/>
        <a:lstStyle/>
        <a:p>
          <a:r>
            <a:rPr lang="en-US"/>
            <a:t>Things</a:t>
          </a:r>
        </a:p>
      </dgm:t>
    </dgm:pt>
    <dgm:pt modelId="{A4078B3F-E308-4CA9-9893-E28C1D6E0D80}" type="parTrans" cxnId="{3D120819-DF50-4E17-95EF-2D9D6D758B79}">
      <dgm:prSet/>
      <dgm:spPr/>
      <dgm:t>
        <a:bodyPr/>
        <a:lstStyle/>
        <a:p>
          <a:endParaRPr lang="en-US"/>
        </a:p>
      </dgm:t>
    </dgm:pt>
    <dgm:pt modelId="{C6D96F9D-3C6B-449C-9F94-378F8EC72384}" type="sibTrans" cxnId="{3D120819-DF50-4E17-95EF-2D9D6D758B79}">
      <dgm:prSet/>
      <dgm:spPr/>
      <dgm:t>
        <a:bodyPr/>
        <a:lstStyle/>
        <a:p>
          <a:endParaRPr lang="en-US"/>
        </a:p>
      </dgm:t>
    </dgm:pt>
    <dgm:pt modelId="{D3A15AF0-A8AD-4676-BDE0-12877C2066E3}">
      <dgm:prSet/>
      <dgm:spPr/>
      <dgm:t>
        <a:bodyPr/>
        <a:lstStyle/>
        <a:p>
          <a:r>
            <a:rPr lang="en-US"/>
            <a:t>Jobs </a:t>
          </a:r>
        </a:p>
      </dgm:t>
    </dgm:pt>
    <dgm:pt modelId="{A2D4765F-217C-409D-9B06-C2C5BF789D81}" type="parTrans" cxnId="{F9C70792-8DBE-4E7E-9FF7-541DFF43260E}">
      <dgm:prSet/>
      <dgm:spPr/>
      <dgm:t>
        <a:bodyPr/>
        <a:lstStyle/>
        <a:p>
          <a:endParaRPr lang="en-US"/>
        </a:p>
      </dgm:t>
    </dgm:pt>
    <dgm:pt modelId="{B4FA5D2F-637E-4911-B3A4-34B25DF684E3}" type="sibTrans" cxnId="{F9C70792-8DBE-4E7E-9FF7-541DFF43260E}">
      <dgm:prSet/>
      <dgm:spPr/>
      <dgm:t>
        <a:bodyPr/>
        <a:lstStyle/>
        <a:p>
          <a:endParaRPr lang="en-US"/>
        </a:p>
      </dgm:t>
    </dgm:pt>
    <dgm:pt modelId="{033F1B8A-E772-40AB-BFE6-51EA7F035C26}">
      <dgm:prSet/>
      <dgm:spPr/>
      <dgm:t>
        <a:bodyPr/>
        <a:lstStyle/>
        <a:p>
          <a:r>
            <a:rPr lang="en-US"/>
            <a:t>Circumstances </a:t>
          </a:r>
        </a:p>
      </dgm:t>
    </dgm:pt>
    <dgm:pt modelId="{655DC549-B1EA-4227-8E0B-9042C05696C5}" type="parTrans" cxnId="{86576A39-C393-4038-BEA2-193CC6E801E1}">
      <dgm:prSet/>
      <dgm:spPr/>
      <dgm:t>
        <a:bodyPr/>
        <a:lstStyle/>
        <a:p>
          <a:endParaRPr lang="en-US"/>
        </a:p>
      </dgm:t>
    </dgm:pt>
    <dgm:pt modelId="{D5C718A9-DC97-4724-AD87-BCD9576451F9}" type="sibTrans" cxnId="{86576A39-C393-4038-BEA2-193CC6E801E1}">
      <dgm:prSet/>
      <dgm:spPr/>
      <dgm:t>
        <a:bodyPr/>
        <a:lstStyle/>
        <a:p>
          <a:endParaRPr lang="en-US"/>
        </a:p>
      </dgm:t>
    </dgm:pt>
    <dgm:pt modelId="{6F1638C3-6273-B641-99FD-C5FB1D69EF99}" type="pres">
      <dgm:prSet presAssocID="{3DC27FC5-9019-408E-81A0-7074DB6D3AFD}" presName="diagram" presStyleCnt="0">
        <dgm:presLayoutVars>
          <dgm:dir/>
          <dgm:resizeHandles val="exact"/>
        </dgm:presLayoutVars>
      </dgm:prSet>
      <dgm:spPr/>
    </dgm:pt>
    <dgm:pt modelId="{437ECD57-A903-A441-9D85-2A2F12664D4F}" type="pres">
      <dgm:prSet presAssocID="{D455C7AC-07AB-434D-82FB-F45C8A4F9EA7}" presName="node" presStyleLbl="node1" presStyleIdx="0" presStyleCnt="6">
        <dgm:presLayoutVars>
          <dgm:bulletEnabled val="1"/>
        </dgm:presLayoutVars>
      </dgm:prSet>
      <dgm:spPr/>
    </dgm:pt>
    <dgm:pt modelId="{287C382D-80B8-0A48-9167-F0C7FBD5A92A}" type="pres">
      <dgm:prSet presAssocID="{DAE066FE-3FA6-46CB-97DD-B12857740FC1}" presName="sibTrans" presStyleCnt="0"/>
      <dgm:spPr/>
    </dgm:pt>
    <dgm:pt modelId="{4D8EEFAC-397A-2B41-A739-46287F4BC28B}" type="pres">
      <dgm:prSet presAssocID="{302AF78B-9CCC-4DE1-A82E-DDE33E472C32}" presName="node" presStyleLbl="node1" presStyleIdx="1" presStyleCnt="6">
        <dgm:presLayoutVars>
          <dgm:bulletEnabled val="1"/>
        </dgm:presLayoutVars>
      </dgm:prSet>
      <dgm:spPr/>
    </dgm:pt>
    <dgm:pt modelId="{6501F319-C935-434E-B44D-751B49921940}" type="pres">
      <dgm:prSet presAssocID="{A653B906-13D3-4BAC-9B2D-CCB02B9E9E9D}" presName="sibTrans" presStyleCnt="0"/>
      <dgm:spPr/>
    </dgm:pt>
    <dgm:pt modelId="{ED2BF8F1-15F9-2E44-8572-EC6F5C600230}" type="pres">
      <dgm:prSet presAssocID="{8F9E82AE-3C31-43D0-8ECC-A6E0522D4609}" presName="node" presStyleLbl="node1" presStyleIdx="2" presStyleCnt="6">
        <dgm:presLayoutVars>
          <dgm:bulletEnabled val="1"/>
        </dgm:presLayoutVars>
      </dgm:prSet>
      <dgm:spPr/>
    </dgm:pt>
    <dgm:pt modelId="{990F13AB-F7C0-3544-B81A-3E57298F92FC}" type="pres">
      <dgm:prSet presAssocID="{7F1CF939-B520-4D16-A828-09B48504341A}" presName="sibTrans" presStyleCnt="0"/>
      <dgm:spPr/>
    </dgm:pt>
    <dgm:pt modelId="{61090057-4F8E-3745-BCCE-3E8E456CF179}" type="pres">
      <dgm:prSet presAssocID="{913588BF-D7F6-4EA4-88B2-37858FA2A942}" presName="node" presStyleLbl="node1" presStyleIdx="3" presStyleCnt="6">
        <dgm:presLayoutVars>
          <dgm:bulletEnabled val="1"/>
        </dgm:presLayoutVars>
      </dgm:prSet>
      <dgm:spPr/>
    </dgm:pt>
    <dgm:pt modelId="{7EC03003-6198-B043-B69F-0FAE5EB8DC9C}" type="pres">
      <dgm:prSet presAssocID="{C6D96F9D-3C6B-449C-9F94-378F8EC72384}" presName="sibTrans" presStyleCnt="0"/>
      <dgm:spPr/>
    </dgm:pt>
    <dgm:pt modelId="{E3CF1E0C-36B8-3442-8B85-631F4FDFB310}" type="pres">
      <dgm:prSet presAssocID="{D3A15AF0-A8AD-4676-BDE0-12877C2066E3}" presName="node" presStyleLbl="node1" presStyleIdx="4" presStyleCnt="6">
        <dgm:presLayoutVars>
          <dgm:bulletEnabled val="1"/>
        </dgm:presLayoutVars>
      </dgm:prSet>
      <dgm:spPr/>
    </dgm:pt>
    <dgm:pt modelId="{F79921A2-7496-F844-A1F2-CE3BD2C3F39E}" type="pres">
      <dgm:prSet presAssocID="{B4FA5D2F-637E-4911-B3A4-34B25DF684E3}" presName="sibTrans" presStyleCnt="0"/>
      <dgm:spPr/>
    </dgm:pt>
    <dgm:pt modelId="{1A74054C-ED9F-2F49-AD17-ACFD103D5193}" type="pres">
      <dgm:prSet presAssocID="{033F1B8A-E772-40AB-BFE6-51EA7F035C26}" presName="node" presStyleLbl="node1" presStyleIdx="5" presStyleCnt="6">
        <dgm:presLayoutVars>
          <dgm:bulletEnabled val="1"/>
        </dgm:presLayoutVars>
      </dgm:prSet>
      <dgm:spPr/>
    </dgm:pt>
  </dgm:ptLst>
  <dgm:cxnLst>
    <dgm:cxn modelId="{D6F3C001-B87E-4247-A7AF-3BDFF5F04086}" srcId="{3DC27FC5-9019-408E-81A0-7074DB6D3AFD}" destId="{D455C7AC-07AB-434D-82FB-F45C8A4F9EA7}" srcOrd="0" destOrd="0" parTransId="{508905B3-E41E-4A8D-926D-96526C94BE90}" sibTransId="{DAE066FE-3FA6-46CB-97DD-B12857740FC1}"/>
    <dgm:cxn modelId="{3D120819-DF50-4E17-95EF-2D9D6D758B79}" srcId="{3DC27FC5-9019-408E-81A0-7074DB6D3AFD}" destId="{913588BF-D7F6-4EA4-88B2-37858FA2A942}" srcOrd="3" destOrd="0" parTransId="{A4078B3F-E308-4CA9-9893-E28C1D6E0D80}" sibTransId="{C6D96F9D-3C6B-449C-9F94-378F8EC72384}"/>
    <dgm:cxn modelId="{2914611E-0533-2C4D-B962-74D3FEBE747B}" type="presOf" srcId="{033F1B8A-E772-40AB-BFE6-51EA7F035C26}" destId="{1A74054C-ED9F-2F49-AD17-ACFD103D5193}" srcOrd="0" destOrd="0" presId="urn:microsoft.com/office/officeart/2005/8/layout/default"/>
    <dgm:cxn modelId="{3E5AFD21-5E17-024D-AF68-9837016F2ED8}" type="presOf" srcId="{D455C7AC-07AB-434D-82FB-F45C8A4F9EA7}" destId="{437ECD57-A903-A441-9D85-2A2F12664D4F}" srcOrd="0" destOrd="0" presId="urn:microsoft.com/office/officeart/2005/8/layout/default"/>
    <dgm:cxn modelId="{86576A39-C393-4038-BEA2-193CC6E801E1}" srcId="{3DC27FC5-9019-408E-81A0-7074DB6D3AFD}" destId="{033F1B8A-E772-40AB-BFE6-51EA7F035C26}" srcOrd="5" destOrd="0" parTransId="{655DC549-B1EA-4227-8E0B-9042C05696C5}" sibTransId="{D5C718A9-DC97-4724-AD87-BCD9576451F9}"/>
    <dgm:cxn modelId="{C103B543-8E8F-484E-9C72-DD76B007EE97}" type="presOf" srcId="{D3A15AF0-A8AD-4676-BDE0-12877C2066E3}" destId="{E3CF1E0C-36B8-3442-8B85-631F4FDFB310}" srcOrd="0" destOrd="0" presId="urn:microsoft.com/office/officeart/2005/8/layout/default"/>
    <dgm:cxn modelId="{5BEAB783-D0AF-D241-9AAE-9E225FAD7DA5}" type="presOf" srcId="{3DC27FC5-9019-408E-81A0-7074DB6D3AFD}" destId="{6F1638C3-6273-B641-99FD-C5FB1D69EF99}" srcOrd="0" destOrd="0" presId="urn:microsoft.com/office/officeart/2005/8/layout/default"/>
    <dgm:cxn modelId="{73FF198B-5C39-3B44-888A-90ABF385096A}" type="presOf" srcId="{302AF78B-9CCC-4DE1-A82E-DDE33E472C32}" destId="{4D8EEFAC-397A-2B41-A739-46287F4BC28B}" srcOrd="0" destOrd="0" presId="urn:microsoft.com/office/officeart/2005/8/layout/default"/>
    <dgm:cxn modelId="{F9C70792-8DBE-4E7E-9FF7-541DFF43260E}" srcId="{3DC27FC5-9019-408E-81A0-7074DB6D3AFD}" destId="{D3A15AF0-A8AD-4676-BDE0-12877C2066E3}" srcOrd="4" destOrd="0" parTransId="{A2D4765F-217C-409D-9B06-C2C5BF789D81}" sibTransId="{B4FA5D2F-637E-4911-B3A4-34B25DF684E3}"/>
    <dgm:cxn modelId="{30BBC2CF-5AFE-49E3-A78F-DF501091B16E}" srcId="{3DC27FC5-9019-408E-81A0-7074DB6D3AFD}" destId="{302AF78B-9CCC-4DE1-A82E-DDE33E472C32}" srcOrd="1" destOrd="0" parTransId="{81B3018D-0F88-48CB-9C47-B9E203E49987}" sibTransId="{A653B906-13D3-4BAC-9B2D-CCB02B9E9E9D}"/>
    <dgm:cxn modelId="{A0645DD8-1E88-8043-96B7-1F9AB5403DF7}" type="presOf" srcId="{913588BF-D7F6-4EA4-88B2-37858FA2A942}" destId="{61090057-4F8E-3745-BCCE-3E8E456CF179}" srcOrd="0" destOrd="0" presId="urn:microsoft.com/office/officeart/2005/8/layout/default"/>
    <dgm:cxn modelId="{2DB0B2DC-2016-4ED4-A539-46D3958270FD}" srcId="{3DC27FC5-9019-408E-81A0-7074DB6D3AFD}" destId="{8F9E82AE-3C31-43D0-8ECC-A6E0522D4609}" srcOrd="2" destOrd="0" parTransId="{1F35F66B-F5CC-4581-9DE7-F4B272AD1870}" sibTransId="{7F1CF939-B520-4D16-A828-09B48504341A}"/>
    <dgm:cxn modelId="{BAD897FF-2880-8346-8C7C-9C5A50037E71}" type="presOf" srcId="{8F9E82AE-3C31-43D0-8ECC-A6E0522D4609}" destId="{ED2BF8F1-15F9-2E44-8572-EC6F5C600230}" srcOrd="0" destOrd="0" presId="urn:microsoft.com/office/officeart/2005/8/layout/default"/>
    <dgm:cxn modelId="{84F1A4D9-71DE-6F4F-94C7-013C660DBB7D}" type="presParOf" srcId="{6F1638C3-6273-B641-99FD-C5FB1D69EF99}" destId="{437ECD57-A903-A441-9D85-2A2F12664D4F}" srcOrd="0" destOrd="0" presId="urn:microsoft.com/office/officeart/2005/8/layout/default"/>
    <dgm:cxn modelId="{3B65F2DD-2D4A-7D4F-87E2-FCBDCCF8F0CD}" type="presParOf" srcId="{6F1638C3-6273-B641-99FD-C5FB1D69EF99}" destId="{287C382D-80B8-0A48-9167-F0C7FBD5A92A}" srcOrd="1" destOrd="0" presId="urn:microsoft.com/office/officeart/2005/8/layout/default"/>
    <dgm:cxn modelId="{566976FC-16DA-B640-BC4B-0659C5EF8FC6}" type="presParOf" srcId="{6F1638C3-6273-B641-99FD-C5FB1D69EF99}" destId="{4D8EEFAC-397A-2B41-A739-46287F4BC28B}" srcOrd="2" destOrd="0" presId="urn:microsoft.com/office/officeart/2005/8/layout/default"/>
    <dgm:cxn modelId="{1609A1BC-6E77-364D-A679-29AF78AE444C}" type="presParOf" srcId="{6F1638C3-6273-B641-99FD-C5FB1D69EF99}" destId="{6501F319-C935-434E-B44D-751B49921940}" srcOrd="3" destOrd="0" presId="urn:microsoft.com/office/officeart/2005/8/layout/default"/>
    <dgm:cxn modelId="{5860967D-6818-7749-A393-72E5246DF412}" type="presParOf" srcId="{6F1638C3-6273-B641-99FD-C5FB1D69EF99}" destId="{ED2BF8F1-15F9-2E44-8572-EC6F5C600230}" srcOrd="4" destOrd="0" presId="urn:microsoft.com/office/officeart/2005/8/layout/default"/>
    <dgm:cxn modelId="{818FB968-F007-CB41-8112-ABA40FC82A40}" type="presParOf" srcId="{6F1638C3-6273-B641-99FD-C5FB1D69EF99}" destId="{990F13AB-F7C0-3544-B81A-3E57298F92FC}" srcOrd="5" destOrd="0" presId="urn:microsoft.com/office/officeart/2005/8/layout/default"/>
    <dgm:cxn modelId="{3A9EC0DF-14DC-4C4E-B4B8-650AA9BBF0C2}" type="presParOf" srcId="{6F1638C3-6273-B641-99FD-C5FB1D69EF99}" destId="{61090057-4F8E-3745-BCCE-3E8E456CF179}" srcOrd="6" destOrd="0" presId="urn:microsoft.com/office/officeart/2005/8/layout/default"/>
    <dgm:cxn modelId="{DA592C73-6ED9-5049-A32E-C35495CEA485}" type="presParOf" srcId="{6F1638C3-6273-B641-99FD-C5FB1D69EF99}" destId="{7EC03003-6198-B043-B69F-0FAE5EB8DC9C}" srcOrd="7" destOrd="0" presId="urn:microsoft.com/office/officeart/2005/8/layout/default"/>
    <dgm:cxn modelId="{36B662D0-6C09-9D41-B4B0-4C9D7F2D8BDA}" type="presParOf" srcId="{6F1638C3-6273-B641-99FD-C5FB1D69EF99}" destId="{E3CF1E0C-36B8-3442-8B85-631F4FDFB310}" srcOrd="8" destOrd="0" presId="urn:microsoft.com/office/officeart/2005/8/layout/default"/>
    <dgm:cxn modelId="{E86861EA-49CB-A740-8A54-3D79013249CC}" type="presParOf" srcId="{6F1638C3-6273-B641-99FD-C5FB1D69EF99}" destId="{F79921A2-7496-F844-A1F2-CE3BD2C3F39E}" srcOrd="9" destOrd="0" presId="urn:microsoft.com/office/officeart/2005/8/layout/default"/>
    <dgm:cxn modelId="{CE9B22D2-69D0-E048-BC48-A0C1C6AFE4F5}" type="presParOf" srcId="{6F1638C3-6273-B641-99FD-C5FB1D69EF99}" destId="{1A74054C-ED9F-2F49-AD17-ACFD103D51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FD11D6-6FAB-4CD6-BC28-30DEA9E1EF8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D33405-9AB5-49E3-97CE-0B8C4385EC06}">
      <dgm:prSet/>
      <dgm:spPr/>
      <dgm:t>
        <a:bodyPr/>
        <a:lstStyle/>
        <a:p>
          <a:pPr>
            <a:defRPr cap="all"/>
          </a:pPr>
          <a:r>
            <a:rPr lang="en-US"/>
            <a:t>Time</a:t>
          </a:r>
        </a:p>
      </dgm:t>
    </dgm:pt>
    <dgm:pt modelId="{E82E43E9-324E-41A9-A307-D6791FD7B22A}" type="parTrans" cxnId="{F9EA035F-C798-4EB6-848B-9B573EB4E568}">
      <dgm:prSet/>
      <dgm:spPr/>
      <dgm:t>
        <a:bodyPr/>
        <a:lstStyle/>
        <a:p>
          <a:endParaRPr lang="en-US"/>
        </a:p>
      </dgm:t>
    </dgm:pt>
    <dgm:pt modelId="{8838FCA1-6201-4AF2-8C79-747E82064CB1}" type="sibTrans" cxnId="{F9EA035F-C798-4EB6-848B-9B573EB4E568}">
      <dgm:prSet/>
      <dgm:spPr/>
      <dgm:t>
        <a:bodyPr/>
        <a:lstStyle/>
        <a:p>
          <a:endParaRPr lang="en-US"/>
        </a:p>
      </dgm:t>
    </dgm:pt>
    <dgm:pt modelId="{80134EF8-7D4E-4FCB-82E8-0F32BC024A73}">
      <dgm:prSet/>
      <dgm:spPr/>
      <dgm:t>
        <a:bodyPr/>
        <a:lstStyle/>
        <a:p>
          <a:pPr>
            <a:defRPr cap="all"/>
          </a:pPr>
          <a:r>
            <a:rPr lang="en-US"/>
            <a:t>Money</a:t>
          </a:r>
        </a:p>
      </dgm:t>
    </dgm:pt>
    <dgm:pt modelId="{72F3EC03-2E40-42B2-B3C2-E9FE77F2C6FD}" type="parTrans" cxnId="{A54D949D-CDB1-4AB0-B71B-CCABEEDB15E2}">
      <dgm:prSet/>
      <dgm:spPr/>
      <dgm:t>
        <a:bodyPr/>
        <a:lstStyle/>
        <a:p>
          <a:endParaRPr lang="en-US"/>
        </a:p>
      </dgm:t>
    </dgm:pt>
    <dgm:pt modelId="{B749201C-32EB-427B-B117-FCEF69146B0F}" type="sibTrans" cxnId="{A54D949D-CDB1-4AB0-B71B-CCABEEDB15E2}">
      <dgm:prSet/>
      <dgm:spPr/>
      <dgm:t>
        <a:bodyPr/>
        <a:lstStyle/>
        <a:p>
          <a:endParaRPr lang="en-US"/>
        </a:p>
      </dgm:t>
    </dgm:pt>
    <dgm:pt modelId="{5685CC1E-5DD5-45DF-B2BA-929C06B62E78}">
      <dgm:prSet/>
      <dgm:spPr/>
      <dgm:t>
        <a:bodyPr/>
        <a:lstStyle/>
        <a:p>
          <a:pPr>
            <a:defRPr cap="all"/>
          </a:pPr>
          <a:r>
            <a:rPr lang="en-US"/>
            <a:t>Energy </a:t>
          </a:r>
        </a:p>
      </dgm:t>
    </dgm:pt>
    <dgm:pt modelId="{EB0758F1-385E-4565-8154-04493C161D90}" type="parTrans" cxnId="{474D933C-3BD1-41B2-8490-472B7A80A7AB}">
      <dgm:prSet/>
      <dgm:spPr/>
      <dgm:t>
        <a:bodyPr/>
        <a:lstStyle/>
        <a:p>
          <a:endParaRPr lang="en-US"/>
        </a:p>
      </dgm:t>
    </dgm:pt>
    <dgm:pt modelId="{AC08D3C7-D024-4F8E-98A1-F153D42046FB}" type="sibTrans" cxnId="{474D933C-3BD1-41B2-8490-472B7A80A7AB}">
      <dgm:prSet/>
      <dgm:spPr/>
      <dgm:t>
        <a:bodyPr/>
        <a:lstStyle/>
        <a:p>
          <a:endParaRPr lang="en-US"/>
        </a:p>
      </dgm:t>
    </dgm:pt>
    <dgm:pt modelId="{CBB5CED8-B793-43D4-B298-A218B250C88A}">
      <dgm:prSet/>
      <dgm:spPr/>
      <dgm:t>
        <a:bodyPr/>
        <a:lstStyle/>
        <a:p>
          <a:pPr>
            <a:defRPr cap="all"/>
          </a:pPr>
          <a:r>
            <a:rPr lang="en-US"/>
            <a:t>Knowledge </a:t>
          </a:r>
        </a:p>
      </dgm:t>
    </dgm:pt>
    <dgm:pt modelId="{EA2EB4B3-7CE8-42D4-B1B2-F790302F3794}" type="parTrans" cxnId="{A50BA4D8-5DDB-450D-970A-8DCCC3413F81}">
      <dgm:prSet/>
      <dgm:spPr/>
      <dgm:t>
        <a:bodyPr/>
        <a:lstStyle/>
        <a:p>
          <a:endParaRPr lang="en-US"/>
        </a:p>
      </dgm:t>
    </dgm:pt>
    <dgm:pt modelId="{E437240A-1D7F-4604-9F42-B556FA5E5666}" type="sibTrans" cxnId="{A50BA4D8-5DDB-450D-970A-8DCCC3413F81}">
      <dgm:prSet/>
      <dgm:spPr/>
      <dgm:t>
        <a:bodyPr/>
        <a:lstStyle/>
        <a:p>
          <a:endParaRPr lang="en-US"/>
        </a:p>
      </dgm:t>
    </dgm:pt>
    <dgm:pt modelId="{B8D95638-AA00-4EB1-93E3-FF60B9CF36F2}">
      <dgm:prSet/>
      <dgm:spPr/>
      <dgm:t>
        <a:bodyPr/>
        <a:lstStyle/>
        <a:p>
          <a:pPr>
            <a:defRPr cap="all"/>
          </a:pPr>
          <a:r>
            <a:rPr lang="en-US"/>
            <a:t>Ambition</a:t>
          </a:r>
        </a:p>
      </dgm:t>
    </dgm:pt>
    <dgm:pt modelId="{883432B4-25DA-40D5-96F2-35B47654B1C2}" type="parTrans" cxnId="{7C73038E-67A2-4629-8307-F953BBBD01BE}">
      <dgm:prSet/>
      <dgm:spPr/>
      <dgm:t>
        <a:bodyPr/>
        <a:lstStyle/>
        <a:p>
          <a:endParaRPr lang="en-US"/>
        </a:p>
      </dgm:t>
    </dgm:pt>
    <dgm:pt modelId="{B6D99633-0577-4327-B04F-58D6ED7E2F0E}" type="sibTrans" cxnId="{7C73038E-67A2-4629-8307-F953BBBD01BE}">
      <dgm:prSet/>
      <dgm:spPr/>
      <dgm:t>
        <a:bodyPr/>
        <a:lstStyle/>
        <a:p>
          <a:endParaRPr lang="en-US"/>
        </a:p>
      </dgm:t>
    </dgm:pt>
    <dgm:pt modelId="{2B98BF6B-E2B2-438E-99E8-AFC165E12446}" type="pres">
      <dgm:prSet presAssocID="{2FFD11D6-6FAB-4CD6-BC28-30DEA9E1EF81}" presName="root" presStyleCnt="0">
        <dgm:presLayoutVars>
          <dgm:dir/>
          <dgm:resizeHandles val="exact"/>
        </dgm:presLayoutVars>
      </dgm:prSet>
      <dgm:spPr/>
    </dgm:pt>
    <dgm:pt modelId="{0874337A-DE52-41AC-BF85-7F43BB06D77F}" type="pres">
      <dgm:prSet presAssocID="{13D33405-9AB5-49E3-97CE-0B8C4385EC06}" presName="compNode" presStyleCnt="0"/>
      <dgm:spPr/>
    </dgm:pt>
    <dgm:pt modelId="{2162663F-B0C3-4618-A3AF-65FA0F26D3F8}" type="pres">
      <dgm:prSet presAssocID="{13D33405-9AB5-49E3-97CE-0B8C4385EC06}" presName="iconBgRect" presStyleLbl="bgShp" presStyleIdx="0" presStyleCnt="5"/>
      <dgm:spPr/>
    </dgm:pt>
    <dgm:pt modelId="{75E23405-4BBC-4F55-A224-0BF3841B9C50}" type="pres">
      <dgm:prSet presAssocID="{13D33405-9AB5-49E3-97CE-0B8C4385EC0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7BEBAB8-976C-435D-84D7-1B807E666395}" type="pres">
      <dgm:prSet presAssocID="{13D33405-9AB5-49E3-97CE-0B8C4385EC06}" presName="spaceRect" presStyleCnt="0"/>
      <dgm:spPr/>
    </dgm:pt>
    <dgm:pt modelId="{8AA003A3-B14F-4553-9106-A0B5B34F0667}" type="pres">
      <dgm:prSet presAssocID="{13D33405-9AB5-49E3-97CE-0B8C4385EC06}" presName="textRect" presStyleLbl="revTx" presStyleIdx="0" presStyleCnt="5">
        <dgm:presLayoutVars>
          <dgm:chMax val="1"/>
          <dgm:chPref val="1"/>
        </dgm:presLayoutVars>
      </dgm:prSet>
      <dgm:spPr/>
    </dgm:pt>
    <dgm:pt modelId="{18E13905-F846-4691-9AE9-994087ABBD1C}" type="pres">
      <dgm:prSet presAssocID="{8838FCA1-6201-4AF2-8C79-747E82064CB1}" presName="sibTrans" presStyleCnt="0"/>
      <dgm:spPr/>
    </dgm:pt>
    <dgm:pt modelId="{DDCB7538-B8E6-4FED-8499-5BD26019E817}" type="pres">
      <dgm:prSet presAssocID="{80134EF8-7D4E-4FCB-82E8-0F32BC024A73}" presName="compNode" presStyleCnt="0"/>
      <dgm:spPr/>
    </dgm:pt>
    <dgm:pt modelId="{7149BA8F-4147-4367-BF94-BC234B1EF642}" type="pres">
      <dgm:prSet presAssocID="{80134EF8-7D4E-4FCB-82E8-0F32BC024A73}" presName="iconBgRect" presStyleLbl="bgShp" presStyleIdx="1" presStyleCnt="5"/>
      <dgm:spPr/>
    </dgm:pt>
    <dgm:pt modelId="{523458E7-35B7-4331-BFFC-9D3F594A4ABB}" type="pres">
      <dgm:prSet presAssocID="{80134EF8-7D4E-4FCB-82E8-0F32BC024A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1C91FAC-8CAA-4603-9E23-3EB4CBC06785}" type="pres">
      <dgm:prSet presAssocID="{80134EF8-7D4E-4FCB-82E8-0F32BC024A73}" presName="spaceRect" presStyleCnt="0"/>
      <dgm:spPr/>
    </dgm:pt>
    <dgm:pt modelId="{6EEDF1B6-A8AA-4219-98FD-6DF9B3195998}" type="pres">
      <dgm:prSet presAssocID="{80134EF8-7D4E-4FCB-82E8-0F32BC024A73}" presName="textRect" presStyleLbl="revTx" presStyleIdx="1" presStyleCnt="5">
        <dgm:presLayoutVars>
          <dgm:chMax val="1"/>
          <dgm:chPref val="1"/>
        </dgm:presLayoutVars>
      </dgm:prSet>
      <dgm:spPr/>
    </dgm:pt>
    <dgm:pt modelId="{632BF535-534B-4C45-8F47-C3BB8FD21A74}" type="pres">
      <dgm:prSet presAssocID="{B749201C-32EB-427B-B117-FCEF69146B0F}" presName="sibTrans" presStyleCnt="0"/>
      <dgm:spPr/>
    </dgm:pt>
    <dgm:pt modelId="{FB5A97F7-EC3B-4296-A943-6BB8FE21FE05}" type="pres">
      <dgm:prSet presAssocID="{5685CC1E-5DD5-45DF-B2BA-929C06B62E78}" presName="compNode" presStyleCnt="0"/>
      <dgm:spPr/>
    </dgm:pt>
    <dgm:pt modelId="{0C0910B7-FCFB-4244-9828-08F2FEE31969}" type="pres">
      <dgm:prSet presAssocID="{5685CC1E-5DD5-45DF-B2BA-929C06B62E78}" presName="iconBgRect" presStyleLbl="bgShp" presStyleIdx="2" presStyleCnt="5"/>
      <dgm:spPr/>
    </dgm:pt>
    <dgm:pt modelId="{BBE8833B-F4C4-499F-A837-9CFD51F334D4}" type="pres">
      <dgm:prSet presAssocID="{5685CC1E-5DD5-45DF-B2BA-929C06B62E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DF7B0ADE-86BA-46B2-992A-95C68DE0FE6A}" type="pres">
      <dgm:prSet presAssocID="{5685CC1E-5DD5-45DF-B2BA-929C06B62E78}" presName="spaceRect" presStyleCnt="0"/>
      <dgm:spPr/>
    </dgm:pt>
    <dgm:pt modelId="{335A4455-AF26-402F-B0CD-606E0F52228E}" type="pres">
      <dgm:prSet presAssocID="{5685CC1E-5DD5-45DF-B2BA-929C06B62E78}" presName="textRect" presStyleLbl="revTx" presStyleIdx="2" presStyleCnt="5">
        <dgm:presLayoutVars>
          <dgm:chMax val="1"/>
          <dgm:chPref val="1"/>
        </dgm:presLayoutVars>
      </dgm:prSet>
      <dgm:spPr/>
    </dgm:pt>
    <dgm:pt modelId="{0B5C9AD9-2505-4D0A-AB0C-861A88DCA83C}" type="pres">
      <dgm:prSet presAssocID="{AC08D3C7-D024-4F8E-98A1-F153D42046FB}" presName="sibTrans" presStyleCnt="0"/>
      <dgm:spPr/>
    </dgm:pt>
    <dgm:pt modelId="{7D62F3B7-3C2E-41A3-8A17-57C4A970BCD1}" type="pres">
      <dgm:prSet presAssocID="{CBB5CED8-B793-43D4-B298-A218B250C88A}" presName="compNode" presStyleCnt="0"/>
      <dgm:spPr/>
    </dgm:pt>
    <dgm:pt modelId="{20F0B4FE-596F-4019-B310-FD03B71E0388}" type="pres">
      <dgm:prSet presAssocID="{CBB5CED8-B793-43D4-B298-A218B250C88A}" presName="iconBgRect" presStyleLbl="bgShp" presStyleIdx="3" presStyleCnt="5"/>
      <dgm:spPr/>
    </dgm:pt>
    <dgm:pt modelId="{FAB53AE2-0530-4D9A-88A8-5B5DEB42149F}" type="pres">
      <dgm:prSet presAssocID="{CBB5CED8-B793-43D4-B298-A218B250C8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A84190-BDE7-4F0F-8EC1-5575A96CDC5B}" type="pres">
      <dgm:prSet presAssocID="{CBB5CED8-B793-43D4-B298-A218B250C88A}" presName="spaceRect" presStyleCnt="0"/>
      <dgm:spPr/>
    </dgm:pt>
    <dgm:pt modelId="{31598046-24B3-4EF1-85F6-DD58C9F1F823}" type="pres">
      <dgm:prSet presAssocID="{CBB5CED8-B793-43D4-B298-A218B250C88A}" presName="textRect" presStyleLbl="revTx" presStyleIdx="3" presStyleCnt="5">
        <dgm:presLayoutVars>
          <dgm:chMax val="1"/>
          <dgm:chPref val="1"/>
        </dgm:presLayoutVars>
      </dgm:prSet>
      <dgm:spPr/>
    </dgm:pt>
    <dgm:pt modelId="{DCEF26D9-EEB2-461C-8FE8-F7E9B9FE6862}" type="pres">
      <dgm:prSet presAssocID="{E437240A-1D7F-4604-9F42-B556FA5E5666}" presName="sibTrans" presStyleCnt="0"/>
      <dgm:spPr/>
    </dgm:pt>
    <dgm:pt modelId="{684416F2-4C69-4D09-9D79-45EBA5999CCC}" type="pres">
      <dgm:prSet presAssocID="{B8D95638-AA00-4EB1-93E3-FF60B9CF36F2}" presName="compNode" presStyleCnt="0"/>
      <dgm:spPr/>
    </dgm:pt>
    <dgm:pt modelId="{2E715056-FEFB-45B8-8708-072EC7074504}" type="pres">
      <dgm:prSet presAssocID="{B8D95638-AA00-4EB1-93E3-FF60B9CF36F2}" presName="iconBgRect" presStyleLbl="bgShp" presStyleIdx="4" presStyleCnt="5"/>
      <dgm:spPr/>
    </dgm:pt>
    <dgm:pt modelId="{6CA27B34-9790-4970-ADD6-7926F05C9AAD}" type="pres">
      <dgm:prSet presAssocID="{B8D95638-AA00-4EB1-93E3-FF60B9CF36F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AB9BE2B-2417-4CBD-A495-CB7BB0372485}" type="pres">
      <dgm:prSet presAssocID="{B8D95638-AA00-4EB1-93E3-FF60B9CF36F2}" presName="spaceRect" presStyleCnt="0"/>
      <dgm:spPr/>
    </dgm:pt>
    <dgm:pt modelId="{8411B3CC-F80B-4A89-A1EE-3A9DFAF27A5E}" type="pres">
      <dgm:prSet presAssocID="{B8D95638-AA00-4EB1-93E3-FF60B9CF36F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17BA70D-0E2E-4788-BCBF-0C6BF264AF6F}" type="presOf" srcId="{5685CC1E-5DD5-45DF-B2BA-929C06B62E78}" destId="{335A4455-AF26-402F-B0CD-606E0F52228E}" srcOrd="0" destOrd="0" presId="urn:microsoft.com/office/officeart/2018/5/layout/IconCircleLabelList"/>
    <dgm:cxn modelId="{53F98F24-D076-437D-9086-CF89EA126D8D}" type="presOf" srcId="{CBB5CED8-B793-43D4-B298-A218B250C88A}" destId="{31598046-24B3-4EF1-85F6-DD58C9F1F823}" srcOrd="0" destOrd="0" presId="urn:microsoft.com/office/officeart/2018/5/layout/IconCircleLabelList"/>
    <dgm:cxn modelId="{89B55039-E463-4C92-93DD-043DAB16CF2C}" type="presOf" srcId="{80134EF8-7D4E-4FCB-82E8-0F32BC024A73}" destId="{6EEDF1B6-A8AA-4219-98FD-6DF9B3195998}" srcOrd="0" destOrd="0" presId="urn:microsoft.com/office/officeart/2018/5/layout/IconCircleLabelList"/>
    <dgm:cxn modelId="{474D933C-3BD1-41B2-8490-472B7A80A7AB}" srcId="{2FFD11D6-6FAB-4CD6-BC28-30DEA9E1EF81}" destId="{5685CC1E-5DD5-45DF-B2BA-929C06B62E78}" srcOrd="2" destOrd="0" parTransId="{EB0758F1-385E-4565-8154-04493C161D90}" sibTransId="{AC08D3C7-D024-4F8E-98A1-F153D42046FB}"/>
    <dgm:cxn modelId="{F9EA035F-C798-4EB6-848B-9B573EB4E568}" srcId="{2FFD11D6-6FAB-4CD6-BC28-30DEA9E1EF81}" destId="{13D33405-9AB5-49E3-97CE-0B8C4385EC06}" srcOrd="0" destOrd="0" parTransId="{E82E43E9-324E-41A9-A307-D6791FD7B22A}" sibTransId="{8838FCA1-6201-4AF2-8C79-747E82064CB1}"/>
    <dgm:cxn modelId="{9E5C6573-B2A8-4960-B5D8-42F709E036F2}" type="presOf" srcId="{B8D95638-AA00-4EB1-93E3-FF60B9CF36F2}" destId="{8411B3CC-F80B-4A89-A1EE-3A9DFAF27A5E}" srcOrd="0" destOrd="0" presId="urn:microsoft.com/office/officeart/2018/5/layout/IconCircleLabelList"/>
    <dgm:cxn modelId="{7C73038E-67A2-4629-8307-F953BBBD01BE}" srcId="{2FFD11D6-6FAB-4CD6-BC28-30DEA9E1EF81}" destId="{B8D95638-AA00-4EB1-93E3-FF60B9CF36F2}" srcOrd="4" destOrd="0" parTransId="{883432B4-25DA-40D5-96F2-35B47654B1C2}" sibTransId="{B6D99633-0577-4327-B04F-58D6ED7E2F0E}"/>
    <dgm:cxn modelId="{A54D949D-CDB1-4AB0-B71B-CCABEEDB15E2}" srcId="{2FFD11D6-6FAB-4CD6-BC28-30DEA9E1EF81}" destId="{80134EF8-7D4E-4FCB-82E8-0F32BC024A73}" srcOrd="1" destOrd="0" parTransId="{72F3EC03-2E40-42B2-B3C2-E9FE77F2C6FD}" sibTransId="{B749201C-32EB-427B-B117-FCEF69146B0F}"/>
    <dgm:cxn modelId="{D01EF1B5-4E89-4567-8CBF-EAB0E647F191}" type="presOf" srcId="{13D33405-9AB5-49E3-97CE-0B8C4385EC06}" destId="{8AA003A3-B14F-4553-9106-A0B5B34F0667}" srcOrd="0" destOrd="0" presId="urn:microsoft.com/office/officeart/2018/5/layout/IconCircleLabelList"/>
    <dgm:cxn modelId="{A50BA4D8-5DDB-450D-970A-8DCCC3413F81}" srcId="{2FFD11D6-6FAB-4CD6-BC28-30DEA9E1EF81}" destId="{CBB5CED8-B793-43D4-B298-A218B250C88A}" srcOrd="3" destOrd="0" parTransId="{EA2EB4B3-7CE8-42D4-B1B2-F790302F3794}" sibTransId="{E437240A-1D7F-4604-9F42-B556FA5E5666}"/>
    <dgm:cxn modelId="{0001D6FB-1242-46C2-8764-D3979B241DED}" type="presOf" srcId="{2FFD11D6-6FAB-4CD6-BC28-30DEA9E1EF81}" destId="{2B98BF6B-E2B2-438E-99E8-AFC165E12446}" srcOrd="0" destOrd="0" presId="urn:microsoft.com/office/officeart/2018/5/layout/IconCircleLabelList"/>
    <dgm:cxn modelId="{00F2FBE9-7CE0-4774-8AF8-904554879DC8}" type="presParOf" srcId="{2B98BF6B-E2B2-438E-99E8-AFC165E12446}" destId="{0874337A-DE52-41AC-BF85-7F43BB06D77F}" srcOrd="0" destOrd="0" presId="urn:microsoft.com/office/officeart/2018/5/layout/IconCircleLabelList"/>
    <dgm:cxn modelId="{C4B8A6BF-A198-4255-91E7-4DACC917194F}" type="presParOf" srcId="{0874337A-DE52-41AC-BF85-7F43BB06D77F}" destId="{2162663F-B0C3-4618-A3AF-65FA0F26D3F8}" srcOrd="0" destOrd="0" presId="urn:microsoft.com/office/officeart/2018/5/layout/IconCircleLabelList"/>
    <dgm:cxn modelId="{F0C66907-5362-4A00-9716-49CE2BEFE59D}" type="presParOf" srcId="{0874337A-DE52-41AC-BF85-7F43BB06D77F}" destId="{75E23405-4BBC-4F55-A224-0BF3841B9C50}" srcOrd="1" destOrd="0" presId="urn:microsoft.com/office/officeart/2018/5/layout/IconCircleLabelList"/>
    <dgm:cxn modelId="{DB3D8422-F30F-426D-BF45-2743D1441418}" type="presParOf" srcId="{0874337A-DE52-41AC-BF85-7F43BB06D77F}" destId="{47BEBAB8-976C-435D-84D7-1B807E666395}" srcOrd="2" destOrd="0" presId="urn:microsoft.com/office/officeart/2018/5/layout/IconCircleLabelList"/>
    <dgm:cxn modelId="{845E1273-DDFA-4FDD-8F4A-9E0FF8D0EF81}" type="presParOf" srcId="{0874337A-DE52-41AC-BF85-7F43BB06D77F}" destId="{8AA003A3-B14F-4553-9106-A0B5B34F0667}" srcOrd="3" destOrd="0" presId="urn:microsoft.com/office/officeart/2018/5/layout/IconCircleLabelList"/>
    <dgm:cxn modelId="{53A7C2C3-6084-4997-B921-9DD5370E1EB9}" type="presParOf" srcId="{2B98BF6B-E2B2-438E-99E8-AFC165E12446}" destId="{18E13905-F846-4691-9AE9-994087ABBD1C}" srcOrd="1" destOrd="0" presId="urn:microsoft.com/office/officeart/2018/5/layout/IconCircleLabelList"/>
    <dgm:cxn modelId="{EF6801EF-ABD5-400E-8560-38FF8CC0EEE9}" type="presParOf" srcId="{2B98BF6B-E2B2-438E-99E8-AFC165E12446}" destId="{DDCB7538-B8E6-4FED-8499-5BD26019E817}" srcOrd="2" destOrd="0" presId="urn:microsoft.com/office/officeart/2018/5/layout/IconCircleLabelList"/>
    <dgm:cxn modelId="{104757B9-F859-4AFB-B441-5E2D752BACA4}" type="presParOf" srcId="{DDCB7538-B8E6-4FED-8499-5BD26019E817}" destId="{7149BA8F-4147-4367-BF94-BC234B1EF642}" srcOrd="0" destOrd="0" presId="urn:microsoft.com/office/officeart/2018/5/layout/IconCircleLabelList"/>
    <dgm:cxn modelId="{20652C40-5891-4D74-B39D-D861B9685A2B}" type="presParOf" srcId="{DDCB7538-B8E6-4FED-8499-5BD26019E817}" destId="{523458E7-35B7-4331-BFFC-9D3F594A4ABB}" srcOrd="1" destOrd="0" presId="urn:microsoft.com/office/officeart/2018/5/layout/IconCircleLabelList"/>
    <dgm:cxn modelId="{8B2F39CC-547E-43D7-8062-BFF96C66DAA1}" type="presParOf" srcId="{DDCB7538-B8E6-4FED-8499-5BD26019E817}" destId="{51C91FAC-8CAA-4603-9E23-3EB4CBC06785}" srcOrd="2" destOrd="0" presId="urn:microsoft.com/office/officeart/2018/5/layout/IconCircleLabelList"/>
    <dgm:cxn modelId="{510B6B9B-C29E-40EB-9B21-1228EF59C016}" type="presParOf" srcId="{DDCB7538-B8E6-4FED-8499-5BD26019E817}" destId="{6EEDF1B6-A8AA-4219-98FD-6DF9B3195998}" srcOrd="3" destOrd="0" presId="urn:microsoft.com/office/officeart/2018/5/layout/IconCircleLabelList"/>
    <dgm:cxn modelId="{56718CBA-1A98-4139-A849-3E8409923150}" type="presParOf" srcId="{2B98BF6B-E2B2-438E-99E8-AFC165E12446}" destId="{632BF535-534B-4C45-8F47-C3BB8FD21A74}" srcOrd="3" destOrd="0" presId="urn:microsoft.com/office/officeart/2018/5/layout/IconCircleLabelList"/>
    <dgm:cxn modelId="{C428CADD-2A52-4AEE-AF7B-A8252958FD5B}" type="presParOf" srcId="{2B98BF6B-E2B2-438E-99E8-AFC165E12446}" destId="{FB5A97F7-EC3B-4296-A943-6BB8FE21FE05}" srcOrd="4" destOrd="0" presId="urn:microsoft.com/office/officeart/2018/5/layout/IconCircleLabelList"/>
    <dgm:cxn modelId="{E5BABB65-DA6F-47F7-9C21-24D13A1D63EB}" type="presParOf" srcId="{FB5A97F7-EC3B-4296-A943-6BB8FE21FE05}" destId="{0C0910B7-FCFB-4244-9828-08F2FEE31969}" srcOrd="0" destOrd="0" presId="urn:microsoft.com/office/officeart/2018/5/layout/IconCircleLabelList"/>
    <dgm:cxn modelId="{92FF58E7-1097-4719-B55B-D232575FDC0B}" type="presParOf" srcId="{FB5A97F7-EC3B-4296-A943-6BB8FE21FE05}" destId="{BBE8833B-F4C4-499F-A837-9CFD51F334D4}" srcOrd="1" destOrd="0" presId="urn:microsoft.com/office/officeart/2018/5/layout/IconCircleLabelList"/>
    <dgm:cxn modelId="{C6C7D1D1-7CAA-4776-8553-ED088D69D5B2}" type="presParOf" srcId="{FB5A97F7-EC3B-4296-A943-6BB8FE21FE05}" destId="{DF7B0ADE-86BA-46B2-992A-95C68DE0FE6A}" srcOrd="2" destOrd="0" presId="urn:microsoft.com/office/officeart/2018/5/layout/IconCircleLabelList"/>
    <dgm:cxn modelId="{118D98DA-381F-41ED-A1C5-FCD71023A47F}" type="presParOf" srcId="{FB5A97F7-EC3B-4296-A943-6BB8FE21FE05}" destId="{335A4455-AF26-402F-B0CD-606E0F52228E}" srcOrd="3" destOrd="0" presId="urn:microsoft.com/office/officeart/2018/5/layout/IconCircleLabelList"/>
    <dgm:cxn modelId="{21381489-AF02-435A-A7F6-377435EEE480}" type="presParOf" srcId="{2B98BF6B-E2B2-438E-99E8-AFC165E12446}" destId="{0B5C9AD9-2505-4D0A-AB0C-861A88DCA83C}" srcOrd="5" destOrd="0" presId="urn:microsoft.com/office/officeart/2018/5/layout/IconCircleLabelList"/>
    <dgm:cxn modelId="{79A3AEC1-ED18-4377-8C1A-6ABF2B416987}" type="presParOf" srcId="{2B98BF6B-E2B2-438E-99E8-AFC165E12446}" destId="{7D62F3B7-3C2E-41A3-8A17-57C4A970BCD1}" srcOrd="6" destOrd="0" presId="urn:microsoft.com/office/officeart/2018/5/layout/IconCircleLabelList"/>
    <dgm:cxn modelId="{279E2F32-9BF3-457E-B4F6-9D870AE63840}" type="presParOf" srcId="{7D62F3B7-3C2E-41A3-8A17-57C4A970BCD1}" destId="{20F0B4FE-596F-4019-B310-FD03B71E0388}" srcOrd="0" destOrd="0" presId="urn:microsoft.com/office/officeart/2018/5/layout/IconCircleLabelList"/>
    <dgm:cxn modelId="{3F40F497-D81C-48B3-9591-8380DC85E2A0}" type="presParOf" srcId="{7D62F3B7-3C2E-41A3-8A17-57C4A970BCD1}" destId="{FAB53AE2-0530-4D9A-88A8-5B5DEB42149F}" srcOrd="1" destOrd="0" presId="urn:microsoft.com/office/officeart/2018/5/layout/IconCircleLabelList"/>
    <dgm:cxn modelId="{7CDD8B4A-07B2-4EA3-B6B3-5167A84ECD73}" type="presParOf" srcId="{7D62F3B7-3C2E-41A3-8A17-57C4A970BCD1}" destId="{6CA84190-BDE7-4F0F-8EC1-5575A96CDC5B}" srcOrd="2" destOrd="0" presId="urn:microsoft.com/office/officeart/2018/5/layout/IconCircleLabelList"/>
    <dgm:cxn modelId="{4A5AA4AF-6E64-44BF-BECF-FC31360C60C8}" type="presParOf" srcId="{7D62F3B7-3C2E-41A3-8A17-57C4A970BCD1}" destId="{31598046-24B3-4EF1-85F6-DD58C9F1F823}" srcOrd="3" destOrd="0" presId="urn:microsoft.com/office/officeart/2018/5/layout/IconCircleLabelList"/>
    <dgm:cxn modelId="{DE1151B4-64BC-4B16-8B4C-0FFFEE5BFDB4}" type="presParOf" srcId="{2B98BF6B-E2B2-438E-99E8-AFC165E12446}" destId="{DCEF26D9-EEB2-461C-8FE8-F7E9B9FE6862}" srcOrd="7" destOrd="0" presId="urn:microsoft.com/office/officeart/2018/5/layout/IconCircleLabelList"/>
    <dgm:cxn modelId="{DBE0AAA2-390E-4D3D-9546-E068DEE8BB26}" type="presParOf" srcId="{2B98BF6B-E2B2-438E-99E8-AFC165E12446}" destId="{684416F2-4C69-4D09-9D79-45EBA5999CCC}" srcOrd="8" destOrd="0" presId="urn:microsoft.com/office/officeart/2018/5/layout/IconCircleLabelList"/>
    <dgm:cxn modelId="{48964340-0AE6-40EF-9AE5-6D884FB41C19}" type="presParOf" srcId="{684416F2-4C69-4D09-9D79-45EBA5999CCC}" destId="{2E715056-FEFB-45B8-8708-072EC7074504}" srcOrd="0" destOrd="0" presId="urn:microsoft.com/office/officeart/2018/5/layout/IconCircleLabelList"/>
    <dgm:cxn modelId="{A70CAD62-6BE3-45B9-B027-46C9CF54786F}" type="presParOf" srcId="{684416F2-4C69-4D09-9D79-45EBA5999CCC}" destId="{6CA27B34-9790-4970-ADD6-7926F05C9AAD}" srcOrd="1" destOrd="0" presId="urn:microsoft.com/office/officeart/2018/5/layout/IconCircleLabelList"/>
    <dgm:cxn modelId="{1C5B6D4E-5888-42D8-99C7-4E8F17F3D929}" type="presParOf" srcId="{684416F2-4C69-4D09-9D79-45EBA5999CCC}" destId="{5AB9BE2B-2417-4CBD-A495-CB7BB0372485}" srcOrd="2" destOrd="0" presId="urn:microsoft.com/office/officeart/2018/5/layout/IconCircleLabelList"/>
    <dgm:cxn modelId="{DEC7177B-5B01-41F3-9304-B03064B231D5}" type="presParOf" srcId="{684416F2-4C69-4D09-9D79-45EBA5999CCC}" destId="{8411B3CC-F80B-4A89-A1EE-3A9DFAF27A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8709-6454-B14A-90FD-6EBE50AA7E76}">
      <dsp:nvSpPr>
        <dsp:cNvPr id="0" name=""/>
        <dsp:cNvSpPr/>
      </dsp:nvSpPr>
      <dsp:spPr>
        <a:xfrm>
          <a:off x="0" y="3490581"/>
          <a:ext cx="1478359" cy="1145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9352" rIns="10514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 through</a:t>
          </a:r>
        </a:p>
      </dsp:txBody>
      <dsp:txXfrm>
        <a:off x="0" y="3490581"/>
        <a:ext cx="1478359" cy="1145686"/>
      </dsp:txXfrm>
    </dsp:sp>
    <dsp:sp modelId="{8D766694-95E5-EC46-ADBE-22A0DD13845F}">
      <dsp:nvSpPr>
        <dsp:cNvPr id="0" name=""/>
        <dsp:cNvSpPr/>
      </dsp:nvSpPr>
      <dsp:spPr>
        <a:xfrm>
          <a:off x="1478359" y="3490581"/>
          <a:ext cx="4435077" cy="1145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15900" rIns="89964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 through the four contributors of stress to identify ways we can minimize the stress in our lives. </a:t>
          </a:r>
        </a:p>
      </dsp:txBody>
      <dsp:txXfrm>
        <a:off x="1478359" y="3490581"/>
        <a:ext cx="4435077" cy="1145686"/>
      </dsp:txXfrm>
    </dsp:sp>
    <dsp:sp modelId="{B1B535C5-EDC0-F648-8193-E4E1126A7394}">
      <dsp:nvSpPr>
        <dsp:cNvPr id="0" name=""/>
        <dsp:cNvSpPr/>
      </dsp:nvSpPr>
      <dsp:spPr>
        <a:xfrm rot="10800000">
          <a:off x="0" y="1745700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9352" rIns="10514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Identify and explain</a:t>
          </a:r>
        </a:p>
      </dsp:txBody>
      <dsp:txXfrm rot="-10800000">
        <a:off x="0" y="1745700"/>
        <a:ext cx="1478359" cy="1145343"/>
      </dsp:txXfrm>
    </dsp:sp>
    <dsp:sp modelId="{59E99026-D977-CA45-A616-EFA636F888E4}">
      <dsp:nvSpPr>
        <dsp:cNvPr id="0" name=""/>
        <dsp:cNvSpPr/>
      </dsp:nvSpPr>
      <dsp:spPr>
        <a:xfrm>
          <a:off x="1478359" y="1745700"/>
          <a:ext cx="4435077" cy="11453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15900" rIns="89964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and explain the four contributors to stress.</a:t>
          </a:r>
        </a:p>
      </dsp:txBody>
      <dsp:txXfrm>
        <a:off x="1478359" y="1745700"/>
        <a:ext cx="4435077" cy="1145343"/>
      </dsp:txXfrm>
    </dsp:sp>
    <dsp:sp modelId="{8462184B-C8A2-9C43-BDD2-AB8BC25FCD20}">
      <dsp:nvSpPr>
        <dsp:cNvPr id="0" name=""/>
        <dsp:cNvSpPr/>
      </dsp:nvSpPr>
      <dsp:spPr>
        <a:xfrm rot="10800000">
          <a:off x="0" y="819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9352" rIns="10514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Define</a:t>
          </a:r>
        </a:p>
      </dsp:txBody>
      <dsp:txXfrm rot="-10800000">
        <a:off x="0" y="819"/>
        <a:ext cx="1478359" cy="1145343"/>
      </dsp:txXfrm>
    </dsp:sp>
    <dsp:sp modelId="{651D92ED-E70C-5B43-A677-5F4DFFE07A98}">
      <dsp:nvSpPr>
        <dsp:cNvPr id="0" name=""/>
        <dsp:cNvSpPr/>
      </dsp:nvSpPr>
      <dsp:spPr>
        <a:xfrm>
          <a:off x="1478359" y="819"/>
          <a:ext cx="4435077" cy="11453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15900" rIns="89964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 the term “stress” and describe the different impacts it has on the individual.</a:t>
          </a:r>
        </a:p>
      </dsp:txBody>
      <dsp:txXfrm>
        <a:off x="1478359" y="819"/>
        <a:ext cx="4435077" cy="1145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92627-B9D0-4B3E-8D02-DED11751ECC3}">
      <dsp:nvSpPr>
        <dsp:cNvPr id="0" name=""/>
        <dsp:cNvSpPr/>
      </dsp:nvSpPr>
      <dsp:spPr>
        <a:xfrm>
          <a:off x="564533" y="985538"/>
          <a:ext cx="1446163" cy="1446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7D59-C5AC-4647-89F5-D7CDF1378CC5}">
      <dsp:nvSpPr>
        <dsp:cNvPr id="0" name=""/>
        <dsp:cNvSpPr/>
      </dsp:nvSpPr>
      <dsp:spPr>
        <a:xfrm>
          <a:off x="872732" y="1293737"/>
          <a:ext cx="829766" cy="829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CFE0B-8645-4A05-A9C5-2940276E6CE4}">
      <dsp:nvSpPr>
        <dsp:cNvPr id="0" name=""/>
        <dsp:cNvSpPr/>
      </dsp:nvSpPr>
      <dsp:spPr>
        <a:xfrm>
          <a:off x="102235" y="2882146"/>
          <a:ext cx="2370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Thoughts</a:t>
          </a:r>
        </a:p>
      </dsp:txBody>
      <dsp:txXfrm>
        <a:off x="102235" y="2882146"/>
        <a:ext cx="2370760" cy="720000"/>
      </dsp:txXfrm>
    </dsp:sp>
    <dsp:sp modelId="{889DB648-7FA7-4866-9B5D-FCBF5ECA4678}">
      <dsp:nvSpPr>
        <dsp:cNvPr id="0" name=""/>
        <dsp:cNvSpPr/>
      </dsp:nvSpPr>
      <dsp:spPr>
        <a:xfrm>
          <a:off x="3350176" y="985538"/>
          <a:ext cx="1446163" cy="14461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D91AD-6005-4230-9708-69C7826AFB42}">
      <dsp:nvSpPr>
        <dsp:cNvPr id="0" name=""/>
        <dsp:cNvSpPr/>
      </dsp:nvSpPr>
      <dsp:spPr>
        <a:xfrm>
          <a:off x="3658375" y="1293737"/>
          <a:ext cx="829766" cy="829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3A25F-3F37-4AB0-A65E-1A5180DE0F42}">
      <dsp:nvSpPr>
        <dsp:cNvPr id="0" name=""/>
        <dsp:cNvSpPr/>
      </dsp:nvSpPr>
      <dsp:spPr>
        <a:xfrm>
          <a:off x="2887878" y="2882146"/>
          <a:ext cx="2370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Actions/Behaviors</a:t>
          </a:r>
        </a:p>
      </dsp:txBody>
      <dsp:txXfrm>
        <a:off x="2887878" y="2882146"/>
        <a:ext cx="2370760" cy="720000"/>
      </dsp:txXfrm>
    </dsp:sp>
    <dsp:sp modelId="{ED22C19D-B704-4E57-9833-54A7AF152D72}">
      <dsp:nvSpPr>
        <dsp:cNvPr id="0" name=""/>
        <dsp:cNvSpPr/>
      </dsp:nvSpPr>
      <dsp:spPr>
        <a:xfrm>
          <a:off x="6135819" y="985538"/>
          <a:ext cx="1446163" cy="1446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64209-B7C5-4AB8-BA1D-540577457D55}">
      <dsp:nvSpPr>
        <dsp:cNvPr id="0" name=""/>
        <dsp:cNvSpPr/>
      </dsp:nvSpPr>
      <dsp:spPr>
        <a:xfrm>
          <a:off x="6444018" y="1293737"/>
          <a:ext cx="829766" cy="829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3BDB9-A1E7-4265-9467-06CCF862C4DE}">
      <dsp:nvSpPr>
        <dsp:cNvPr id="0" name=""/>
        <dsp:cNvSpPr/>
      </dsp:nvSpPr>
      <dsp:spPr>
        <a:xfrm>
          <a:off x="5673521" y="2882146"/>
          <a:ext cx="2370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Environments</a:t>
          </a:r>
        </a:p>
      </dsp:txBody>
      <dsp:txXfrm>
        <a:off x="5673521" y="2882146"/>
        <a:ext cx="2370760" cy="720000"/>
      </dsp:txXfrm>
    </dsp:sp>
    <dsp:sp modelId="{B0075168-27D5-4EFB-9E73-FB1C3A1E542D}">
      <dsp:nvSpPr>
        <dsp:cNvPr id="0" name=""/>
        <dsp:cNvSpPr/>
      </dsp:nvSpPr>
      <dsp:spPr>
        <a:xfrm>
          <a:off x="8921462" y="985538"/>
          <a:ext cx="1446163" cy="14461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1890D-84C4-4B83-BCB3-1C9963E2C468}">
      <dsp:nvSpPr>
        <dsp:cNvPr id="0" name=""/>
        <dsp:cNvSpPr/>
      </dsp:nvSpPr>
      <dsp:spPr>
        <a:xfrm>
          <a:off x="9229661" y="1293737"/>
          <a:ext cx="829766" cy="8297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1EE6C-5B1C-42A2-8758-871DC59E72DF}">
      <dsp:nvSpPr>
        <dsp:cNvPr id="0" name=""/>
        <dsp:cNvSpPr/>
      </dsp:nvSpPr>
      <dsp:spPr>
        <a:xfrm>
          <a:off x="8459164" y="2882146"/>
          <a:ext cx="2370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Resources</a:t>
          </a:r>
        </a:p>
      </dsp:txBody>
      <dsp:txXfrm>
        <a:off x="8459164" y="2882146"/>
        <a:ext cx="23707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57BC-4D09-484C-A56E-98598BA9109D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Resources</a:t>
          </a:r>
        </a:p>
      </dsp:txBody>
      <dsp:txXfrm>
        <a:off x="3306470" y="270933"/>
        <a:ext cx="1515059" cy="812800"/>
      </dsp:txXfrm>
    </dsp:sp>
    <dsp:sp modelId="{4A3F658E-B001-0B43-83DF-02C20CAF0B8E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2">
            <a:hueOff val="4056336"/>
            <a:satOff val="-11007"/>
            <a:lumOff val="69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Environment</a:t>
          </a:r>
        </a:p>
      </dsp:txBody>
      <dsp:txXfrm>
        <a:off x="3306470" y="1343829"/>
        <a:ext cx="1515059" cy="780288"/>
      </dsp:txXfrm>
    </dsp:sp>
    <dsp:sp modelId="{D5792E02-33AF-5140-98C7-9F0BAAD32F15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2">
            <a:hueOff val="8112673"/>
            <a:satOff val="-22013"/>
            <a:lumOff val="138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Behaviors</a:t>
          </a:r>
        </a:p>
      </dsp:txBody>
      <dsp:txXfrm>
        <a:off x="3306470" y="2411306"/>
        <a:ext cx="1515059" cy="731520"/>
      </dsp:txXfrm>
    </dsp:sp>
    <dsp:sp modelId="{E6D2A399-DB47-9D44-B592-557CCECED5CA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2">
            <a:hueOff val="12169009"/>
            <a:satOff val="-33020"/>
            <a:lumOff val="2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Thoughts</a:t>
          </a:r>
        </a:p>
      </dsp:txBody>
      <dsp:txXfrm>
        <a:off x="3297684" y="3793066"/>
        <a:ext cx="1532630" cy="1083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502BE-8F00-CF4B-B2B6-F4BA166CB026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Self Awareness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Are you honest with yourself if you have contributed to the stress. 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Have you thought about your areas of growth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Are you hones about the mistakes you have made</a:t>
          </a:r>
        </a:p>
      </dsp:txBody>
      <dsp:txXfrm rot="5400000">
        <a:off x="-1" y="1"/>
        <a:ext cx="4064000" cy="2032000"/>
      </dsp:txXfrm>
    </dsp:sp>
    <dsp:sp modelId="{4E68C2A1-B914-DB4C-8105-9BB11BD82C9C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Expectations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expectations of the situation too high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expectations rooted in false positives and personal beliefs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expectations of your capabilities to high</a:t>
          </a:r>
        </a:p>
      </dsp:txBody>
      <dsp:txXfrm>
        <a:off x="4064000" y="0"/>
        <a:ext cx="4064000" cy="2032000"/>
      </dsp:txXfrm>
    </dsp:sp>
    <dsp:sp modelId="{44A5103A-EA59-F449-A9C4-B1DCAEABA273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Flexibility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open to new solutions. 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open to being uncomfortable to accomplish a goal.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open to new opportunities.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0" y="3386666"/>
        <a:ext cx="4064000" cy="2032000"/>
      </dsp:txXfrm>
    </dsp:sp>
    <dsp:sp modelId="{A32841E4-F4BA-2A42-B70B-344FBB2CD3B4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Confidence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aware of the things you do well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you initially negative when you are faced with a problem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you allow situations to dictate who you are.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063999" y="3386666"/>
        <a:ext cx="4064000" cy="2032000"/>
      </dsp:txXfrm>
    </dsp:sp>
    <dsp:sp modelId="{F0613BF3-BF50-5248-AE31-7FF33F8B4607}">
      <dsp:nvSpPr>
        <dsp:cNvPr id="0" name=""/>
        <dsp:cNvSpPr/>
      </dsp:nvSpPr>
      <dsp:spPr>
        <a:xfrm>
          <a:off x="3007355" y="2348653"/>
          <a:ext cx="2113288" cy="72136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Thoughts</a:t>
          </a:r>
        </a:p>
      </dsp:txBody>
      <dsp:txXfrm>
        <a:off x="3042569" y="2383867"/>
        <a:ext cx="2042860" cy="650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6F63-42CD-9C4E-A8AA-423E3CB82616}">
      <dsp:nvSpPr>
        <dsp:cNvPr id="0" name=""/>
        <dsp:cNvSpPr/>
      </dsp:nvSpPr>
      <dsp:spPr>
        <a:xfrm>
          <a:off x="3001" y="323012"/>
          <a:ext cx="292633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Avoider</a:t>
          </a:r>
        </a:p>
      </dsp:txBody>
      <dsp:txXfrm>
        <a:off x="3001" y="323012"/>
        <a:ext cx="2926333" cy="518400"/>
      </dsp:txXfrm>
    </dsp:sp>
    <dsp:sp modelId="{5F29F56E-D84C-4143-9D1D-CBF9E8D7B09D}">
      <dsp:nvSpPr>
        <dsp:cNvPr id="0" name=""/>
        <dsp:cNvSpPr/>
      </dsp:nvSpPr>
      <dsp:spPr>
        <a:xfrm>
          <a:off x="3001" y="841412"/>
          <a:ext cx="2926333" cy="2285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You avoid your stress by pretending it doesn’t exist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Put things off because of being overwhelmed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Pretending to be okay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Minimizing issues</a:t>
          </a:r>
        </a:p>
      </dsp:txBody>
      <dsp:txXfrm>
        <a:off x="3001" y="841412"/>
        <a:ext cx="2926333" cy="2285212"/>
      </dsp:txXfrm>
    </dsp:sp>
    <dsp:sp modelId="{C45DF003-2226-5C4E-9195-46B138491B6E}">
      <dsp:nvSpPr>
        <dsp:cNvPr id="0" name=""/>
        <dsp:cNvSpPr/>
      </dsp:nvSpPr>
      <dsp:spPr>
        <a:xfrm>
          <a:off x="3339020" y="323012"/>
          <a:ext cx="292633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Impulsive Reactor</a:t>
          </a:r>
        </a:p>
      </dsp:txBody>
      <dsp:txXfrm>
        <a:off x="3339020" y="323012"/>
        <a:ext cx="2926333" cy="518400"/>
      </dsp:txXfrm>
    </dsp:sp>
    <dsp:sp modelId="{F77F0930-F2D9-044D-A0A4-61A7E5BF94F1}">
      <dsp:nvSpPr>
        <dsp:cNvPr id="0" name=""/>
        <dsp:cNvSpPr/>
      </dsp:nvSpPr>
      <dsp:spPr>
        <a:xfrm>
          <a:off x="3339020" y="841412"/>
          <a:ext cx="2926333" cy="2285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Making tough decisions on a weak mind and heart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Reacting before you consider all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Lacking patience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Digging yourself deeper by using temporary solutions for permanent problems</a:t>
          </a:r>
        </a:p>
      </dsp:txBody>
      <dsp:txXfrm>
        <a:off x="3339020" y="841412"/>
        <a:ext cx="2926333" cy="2285212"/>
      </dsp:txXfrm>
    </dsp:sp>
    <dsp:sp modelId="{1620DE20-7D29-A94E-BE8E-522446AE2836}">
      <dsp:nvSpPr>
        <dsp:cNvPr id="0" name=""/>
        <dsp:cNvSpPr/>
      </dsp:nvSpPr>
      <dsp:spPr>
        <a:xfrm>
          <a:off x="6675040" y="323012"/>
          <a:ext cx="292633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Prioritize</a:t>
          </a:r>
        </a:p>
      </dsp:txBody>
      <dsp:txXfrm>
        <a:off x="6675040" y="323012"/>
        <a:ext cx="2926333" cy="518400"/>
      </dsp:txXfrm>
    </dsp:sp>
    <dsp:sp modelId="{8E40B140-255E-4943-9FD0-2FA232C7BCD0}">
      <dsp:nvSpPr>
        <dsp:cNvPr id="0" name=""/>
        <dsp:cNvSpPr/>
      </dsp:nvSpPr>
      <dsp:spPr>
        <a:xfrm>
          <a:off x="6675040" y="841412"/>
          <a:ext cx="2926333" cy="2285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Prioritizing levels of perceived stressors and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Remaining positive and logical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Being patient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Prioritizing resources</a:t>
          </a:r>
        </a:p>
      </dsp:txBody>
      <dsp:txXfrm>
        <a:off x="6675040" y="841412"/>
        <a:ext cx="2926333" cy="2285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ECD57-A903-A441-9D85-2A2F12664D4F}">
      <dsp:nvSpPr>
        <dsp:cNvPr id="0" name=""/>
        <dsp:cNvSpPr/>
      </dsp:nvSpPr>
      <dsp:spPr>
        <a:xfrm>
          <a:off x="225102" y="2172"/>
          <a:ext cx="2860678" cy="1716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Friends</a:t>
          </a:r>
        </a:p>
      </dsp:txBody>
      <dsp:txXfrm>
        <a:off x="225102" y="2172"/>
        <a:ext cx="2860678" cy="1716406"/>
      </dsp:txXfrm>
    </dsp:sp>
    <dsp:sp modelId="{4D8EEFAC-397A-2B41-A739-46287F4BC28B}">
      <dsp:nvSpPr>
        <dsp:cNvPr id="0" name=""/>
        <dsp:cNvSpPr/>
      </dsp:nvSpPr>
      <dsp:spPr>
        <a:xfrm>
          <a:off x="3371848" y="2172"/>
          <a:ext cx="2860678" cy="1716406"/>
        </a:xfrm>
        <a:prstGeom prst="rect">
          <a:avLst/>
        </a:prstGeom>
        <a:solidFill>
          <a:schemeClr val="accent5">
            <a:hueOff val="4030086"/>
            <a:satOff val="-5232"/>
            <a:lumOff val="-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Family</a:t>
          </a:r>
        </a:p>
      </dsp:txBody>
      <dsp:txXfrm>
        <a:off x="3371848" y="2172"/>
        <a:ext cx="2860678" cy="1716406"/>
      </dsp:txXfrm>
    </dsp:sp>
    <dsp:sp modelId="{ED2BF8F1-15F9-2E44-8572-EC6F5C600230}">
      <dsp:nvSpPr>
        <dsp:cNvPr id="0" name=""/>
        <dsp:cNvSpPr/>
      </dsp:nvSpPr>
      <dsp:spPr>
        <a:xfrm>
          <a:off x="6518594" y="2172"/>
          <a:ext cx="2860678" cy="1716406"/>
        </a:xfrm>
        <a:prstGeom prst="rect">
          <a:avLst/>
        </a:prstGeom>
        <a:solidFill>
          <a:schemeClr val="accent5">
            <a:hueOff val="8060173"/>
            <a:satOff val="-10464"/>
            <a:lumOff val="-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Significant Others</a:t>
          </a:r>
        </a:p>
      </dsp:txBody>
      <dsp:txXfrm>
        <a:off x="6518594" y="2172"/>
        <a:ext cx="2860678" cy="1716406"/>
      </dsp:txXfrm>
    </dsp:sp>
    <dsp:sp modelId="{61090057-4F8E-3745-BCCE-3E8E456CF179}">
      <dsp:nvSpPr>
        <dsp:cNvPr id="0" name=""/>
        <dsp:cNvSpPr/>
      </dsp:nvSpPr>
      <dsp:spPr>
        <a:xfrm>
          <a:off x="225102" y="2004647"/>
          <a:ext cx="2860678" cy="1716406"/>
        </a:xfrm>
        <a:prstGeom prst="rect">
          <a:avLst/>
        </a:prstGeom>
        <a:solidFill>
          <a:schemeClr val="accent5">
            <a:hueOff val="12090259"/>
            <a:satOff val="-15695"/>
            <a:lumOff val="-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Things</a:t>
          </a:r>
        </a:p>
      </dsp:txBody>
      <dsp:txXfrm>
        <a:off x="225102" y="2004647"/>
        <a:ext cx="2860678" cy="1716406"/>
      </dsp:txXfrm>
    </dsp:sp>
    <dsp:sp modelId="{E3CF1E0C-36B8-3442-8B85-631F4FDFB310}">
      <dsp:nvSpPr>
        <dsp:cNvPr id="0" name=""/>
        <dsp:cNvSpPr/>
      </dsp:nvSpPr>
      <dsp:spPr>
        <a:xfrm>
          <a:off x="3371848" y="2004647"/>
          <a:ext cx="2860678" cy="1716406"/>
        </a:xfrm>
        <a:prstGeom prst="rect">
          <a:avLst/>
        </a:prstGeom>
        <a:solidFill>
          <a:schemeClr val="accent5">
            <a:hueOff val="16120345"/>
            <a:satOff val="-20927"/>
            <a:lumOff val="-12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Jobs </a:t>
          </a:r>
        </a:p>
      </dsp:txBody>
      <dsp:txXfrm>
        <a:off x="3371848" y="2004647"/>
        <a:ext cx="2860678" cy="1716406"/>
      </dsp:txXfrm>
    </dsp:sp>
    <dsp:sp modelId="{1A74054C-ED9F-2F49-AD17-ACFD103D5193}">
      <dsp:nvSpPr>
        <dsp:cNvPr id="0" name=""/>
        <dsp:cNvSpPr/>
      </dsp:nvSpPr>
      <dsp:spPr>
        <a:xfrm>
          <a:off x="6518594" y="2004647"/>
          <a:ext cx="2860678" cy="1716406"/>
        </a:xfrm>
        <a:prstGeom prst="rect">
          <a:avLst/>
        </a:prstGeom>
        <a:solidFill>
          <a:schemeClr val="accent5">
            <a:hueOff val="20150431"/>
            <a:satOff val="-26159"/>
            <a:lumOff val="-15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Circumstances </a:t>
          </a:r>
        </a:p>
      </dsp:txBody>
      <dsp:txXfrm>
        <a:off x="6518594" y="2004647"/>
        <a:ext cx="2860678" cy="1716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2663F-B0C3-4618-A3AF-65FA0F26D3F8}">
      <dsp:nvSpPr>
        <dsp:cNvPr id="0" name=""/>
        <dsp:cNvSpPr/>
      </dsp:nvSpPr>
      <dsp:spPr>
        <a:xfrm>
          <a:off x="666759" y="125171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3405-4BBC-4F55-A224-0BF3841B9C50}">
      <dsp:nvSpPr>
        <dsp:cNvPr id="0" name=""/>
        <dsp:cNvSpPr/>
      </dsp:nvSpPr>
      <dsp:spPr>
        <a:xfrm>
          <a:off x="900759" y="148571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003A3-B14F-4553-9106-A0B5B34F0667}">
      <dsp:nvSpPr>
        <dsp:cNvPr id="0" name=""/>
        <dsp:cNvSpPr/>
      </dsp:nvSpPr>
      <dsp:spPr>
        <a:xfrm>
          <a:off x="315759" y="26917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Time</a:t>
          </a:r>
        </a:p>
      </dsp:txBody>
      <dsp:txXfrm>
        <a:off x="315759" y="2691719"/>
        <a:ext cx="1800000" cy="720000"/>
      </dsp:txXfrm>
    </dsp:sp>
    <dsp:sp modelId="{7149BA8F-4147-4367-BF94-BC234B1EF642}">
      <dsp:nvSpPr>
        <dsp:cNvPr id="0" name=""/>
        <dsp:cNvSpPr/>
      </dsp:nvSpPr>
      <dsp:spPr>
        <a:xfrm>
          <a:off x="2781759" y="125171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458E7-35B7-4331-BFFC-9D3F594A4ABB}">
      <dsp:nvSpPr>
        <dsp:cNvPr id="0" name=""/>
        <dsp:cNvSpPr/>
      </dsp:nvSpPr>
      <dsp:spPr>
        <a:xfrm>
          <a:off x="3015759" y="148571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DF1B6-A8AA-4219-98FD-6DF9B3195998}">
      <dsp:nvSpPr>
        <dsp:cNvPr id="0" name=""/>
        <dsp:cNvSpPr/>
      </dsp:nvSpPr>
      <dsp:spPr>
        <a:xfrm>
          <a:off x="2430759" y="26917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Money</a:t>
          </a:r>
        </a:p>
      </dsp:txBody>
      <dsp:txXfrm>
        <a:off x="2430759" y="2691719"/>
        <a:ext cx="1800000" cy="720000"/>
      </dsp:txXfrm>
    </dsp:sp>
    <dsp:sp modelId="{0C0910B7-FCFB-4244-9828-08F2FEE31969}">
      <dsp:nvSpPr>
        <dsp:cNvPr id="0" name=""/>
        <dsp:cNvSpPr/>
      </dsp:nvSpPr>
      <dsp:spPr>
        <a:xfrm>
          <a:off x="4896759" y="125171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8833B-F4C4-499F-A837-9CFD51F334D4}">
      <dsp:nvSpPr>
        <dsp:cNvPr id="0" name=""/>
        <dsp:cNvSpPr/>
      </dsp:nvSpPr>
      <dsp:spPr>
        <a:xfrm>
          <a:off x="5130759" y="148571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A4455-AF26-402F-B0CD-606E0F52228E}">
      <dsp:nvSpPr>
        <dsp:cNvPr id="0" name=""/>
        <dsp:cNvSpPr/>
      </dsp:nvSpPr>
      <dsp:spPr>
        <a:xfrm>
          <a:off x="4545759" y="26917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Energy </a:t>
          </a:r>
        </a:p>
      </dsp:txBody>
      <dsp:txXfrm>
        <a:off x="4545759" y="2691719"/>
        <a:ext cx="1800000" cy="720000"/>
      </dsp:txXfrm>
    </dsp:sp>
    <dsp:sp modelId="{20F0B4FE-596F-4019-B310-FD03B71E0388}">
      <dsp:nvSpPr>
        <dsp:cNvPr id="0" name=""/>
        <dsp:cNvSpPr/>
      </dsp:nvSpPr>
      <dsp:spPr>
        <a:xfrm>
          <a:off x="7011759" y="125171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53AE2-0530-4D9A-88A8-5B5DEB42149F}">
      <dsp:nvSpPr>
        <dsp:cNvPr id="0" name=""/>
        <dsp:cNvSpPr/>
      </dsp:nvSpPr>
      <dsp:spPr>
        <a:xfrm>
          <a:off x="7245759" y="148571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98046-24B3-4EF1-85F6-DD58C9F1F823}">
      <dsp:nvSpPr>
        <dsp:cNvPr id="0" name=""/>
        <dsp:cNvSpPr/>
      </dsp:nvSpPr>
      <dsp:spPr>
        <a:xfrm>
          <a:off x="6660759" y="26917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Knowledge </a:t>
          </a:r>
        </a:p>
      </dsp:txBody>
      <dsp:txXfrm>
        <a:off x="6660759" y="2691719"/>
        <a:ext cx="1800000" cy="720000"/>
      </dsp:txXfrm>
    </dsp:sp>
    <dsp:sp modelId="{2E715056-FEFB-45B8-8708-072EC7074504}">
      <dsp:nvSpPr>
        <dsp:cNvPr id="0" name=""/>
        <dsp:cNvSpPr/>
      </dsp:nvSpPr>
      <dsp:spPr>
        <a:xfrm>
          <a:off x="9126759" y="125171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27B34-9790-4970-ADD6-7926F05C9AAD}">
      <dsp:nvSpPr>
        <dsp:cNvPr id="0" name=""/>
        <dsp:cNvSpPr/>
      </dsp:nvSpPr>
      <dsp:spPr>
        <a:xfrm>
          <a:off x="9360759" y="148571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1B3CC-F80B-4A89-A1EE-3A9DFAF27A5E}">
      <dsp:nvSpPr>
        <dsp:cNvPr id="0" name=""/>
        <dsp:cNvSpPr/>
      </dsp:nvSpPr>
      <dsp:spPr>
        <a:xfrm>
          <a:off x="8775759" y="26917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Ambition</a:t>
          </a:r>
        </a:p>
      </dsp:txBody>
      <dsp:txXfrm>
        <a:off x="8775759" y="269171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0B53E3-BAC4-4494-B26A-E5BEF4531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434B7-6AD2-4071-9F0E-B99780060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4A0EF-BAF0-4FAB-B3DF-C02847FBDBAB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82D7B-8FF9-485E-9CBE-5F02A34003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413EE-5F53-41FD-ACDF-51618CB879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7A4F-94C8-4936-B169-B0D21092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95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E050-D0F5-47B5-8E7B-EE8D48693487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5D9-7719-44A3-AFB7-CE73A2BF0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15D9-7719-44A3-AFB7-CE73A2BF0D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3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7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6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9A48CBE-25B6-FA41-BD1D-F39A79E87753}"/>
              </a:ext>
            </a:extLst>
          </p:cNvPr>
          <p:cNvSpPr/>
          <p:nvPr userDrawn="1"/>
        </p:nvSpPr>
        <p:spPr>
          <a:xfrm>
            <a:off x="6607508" y="3932639"/>
            <a:ext cx="880686" cy="880686"/>
          </a:xfrm>
          <a:prstGeom prst="ellipse">
            <a:avLst/>
          </a:prstGeom>
          <a:solidFill>
            <a:srgbClr val="A36CA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B1646-54E9-C94E-A9CD-1C878157E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80" y="559904"/>
            <a:ext cx="4337282" cy="57381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1832E57-E5AF-164F-8D23-0EEC1BE658A1}"/>
              </a:ext>
            </a:extLst>
          </p:cNvPr>
          <p:cNvSpPr/>
          <p:nvPr userDrawn="1"/>
        </p:nvSpPr>
        <p:spPr>
          <a:xfrm>
            <a:off x="4032173" y="1000247"/>
            <a:ext cx="3734719" cy="3734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367E2-94B0-7A49-94A0-D31EBCDA965B}"/>
              </a:ext>
            </a:extLst>
          </p:cNvPr>
          <p:cNvSpPr/>
          <p:nvPr userDrawn="1"/>
        </p:nvSpPr>
        <p:spPr>
          <a:xfrm>
            <a:off x="4368514" y="890028"/>
            <a:ext cx="802327" cy="802327"/>
          </a:xfrm>
          <a:prstGeom prst="ellipse">
            <a:avLst/>
          </a:prstGeom>
          <a:solidFill>
            <a:srgbClr val="A36CA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FD369A-8627-DE4A-A003-6332D6806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6222" y="1078606"/>
            <a:ext cx="3523233" cy="35814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6700E2B-E50B-3643-9902-CEF948EDC5C9}"/>
              </a:ext>
            </a:extLst>
          </p:cNvPr>
          <p:cNvSpPr/>
          <p:nvPr userDrawn="1"/>
        </p:nvSpPr>
        <p:spPr>
          <a:xfrm>
            <a:off x="4335136" y="1337032"/>
            <a:ext cx="3128791" cy="312879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C692FD-85D4-474D-858B-6E831DC013E9}"/>
              </a:ext>
            </a:extLst>
          </p:cNvPr>
          <p:cNvCxnSpPr/>
          <p:nvPr userDrawn="1"/>
        </p:nvCxnSpPr>
        <p:spPr>
          <a:xfrm>
            <a:off x="539719" y="603589"/>
            <a:ext cx="0" cy="43756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855313-19C8-9A48-86F7-98C73A80FBE9}"/>
              </a:ext>
            </a:extLst>
          </p:cNvPr>
          <p:cNvCxnSpPr>
            <a:cxnSpLocks/>
          </p:cNvCxnSpPr>
          <p:nvPr userDrawn="1"/>
        </p:nvCxnSpPr>
        <p:spPr>
          <a:xfrm flipV="1">
            <a:off x="690789" y="458976"/>
            <a:ext cx="3231217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036CFF-4860-1C42-ACDC-9073061E8381}"/>
              </a:ext>
            </a:extLst>
          </p:cNvPr>
          <p:cNvCxnSpPr>
            <a:cxnSpLocks/>
          </p:cNvCxnSpPr>
          <p:nvPr userDrawn="1"/>
        </p:nvCxnSpPr>
        <p:spPr>
          <a:xfrm flipV="1">
            <a:off x="690789" y="6411369"/>
            <a:ext cx="3231217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C39DCA-D770-3848-A388-7363D35BAEDE}"/>
              </a:ext>
            </a:extLst>
          </p:cNvPr>
          <p:cNvCxnSpPr/>
          <p:nvPr userDrawn="1"/>
        </p:nvCxnSpPr>
        <p:spPr>
          <a:xfrm>
            <a:off x="5067758" y="1000247"/>
            <a:ext cx="0" cy="43756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9C871C4-F241-EC4F-B63A-C990F91C97C5}"/>
              </a:ext>
            </a:extLst>
          </p:cNvPr>
          <p:cNvSpPr/>
          <p:nvPr userDrawn="1"/>
        </p:nvSpPr>
        <p:spPr>
          <a:xfrm>
            <a:off x="641680" y="559904"/>
            <a:ext cx="4337282" cy="5738192"/>
          </a:xfrm>
          <a:prstGeom prst="rect">
            <a:avLst/>
          </a:prstGeom>
          <a:solidFill>
            <a:schemeClr val="accent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2B018A5-0F7D-9945-8B19-0DD5419C9750}"/>
              </a:ext>
            </a:extLst>
          </p:cNvPr>
          <p:cNvSpPr/>
          <p:nvPr userDrawn="1"/>
        </p:nvSpPr>
        <p:spPr>
          <a:xfrm>
            <a:off x="429550" y="5483141"/>
            <a:ext cx="3150400" cy="580337"/>
          </a:xfrm>
          <a:prstGeom prst="parallelogram">
            <a:avLst/>
          </a:prstGeom>
          <a:solidFill>
            <a:srgbClr val="4F3B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41DEEEF-8708-0948-A1F5-473832AF76C5}"/>
              </a:ext>
            </a:extLst>
          </p:cNvPr>
          <p:cNvSpPr/>
          <p:nvPr userDrawn="1"/>
        </p:nvSpPr>
        <p:spPr>
          <a:xfrm>
            <a:off x="539719" y="5584069"/>
            <a:ext cx="3150400" cy="580337"/>
          </a:xfrm>
          <a:prstGeom prst="parallelogram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4906BD-8FC7-AA47-AB2A-AC3B3652A105}"/>
              </a:ext>
            </a:extLst>
          </p:cNvPr>
          <p:cNvSpPr/>
          <p:nvPr userDrawn="1"/>
        </p:nvSpPr>
        <p:spPr>
          <a:xfrm>
            <a:off x="4643350" y="526470"/>
            <a:ext cx="497270" cy="49727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8FAB00F8-20A4-384C-9213-9BAF87E0E543}"/>
              </a:ext>
            </a:extLst>
          </p:cNvPr>
          <p:cNvSpPr/>
          <p:nvPr userDrawn="1"/>
        </p:nvSpPr>
        <p:spPr>
          <a:xfrm>
            <a:off x="4347962" y="438665"/>
            <a:ext cx="491377" cy="423601"/>
          </a:xfrm>
          <a:prstGeom prst="triangle">
            <a:avLst/>
          </a:prstGeom>
          <a:noFill/>
          <a:ln>
            <a:solidFill>
              <a:schemeClr val="accent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55CE2FFD-FF91-E94F-8A18-DFF7BF3D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210" y="2155178"/>
            <a:ext cx="3831487" cy="2402536"/>
          </a:xfrm>
          <a:prstGeom prst="rect">
            <a:avLst/>
          </a:prstGeom>
        </p:spPr>
        <p:txBody>
          <a:bodyPr anchor="ctr"/>
          <a:lstStyle>
            <a:lvl1pPr algn="ctr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1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77 0.86111 L -4.375E-6 -2.49366E-1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4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96 0.84444 L 2.70833E-6 1.85185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4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03 0.85902 L -0.06042 0.0074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42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24976 L 0.00104 0.1664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25 0.85671 L -0.00364 0.0071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42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-2.96296E-6 C -0.01615 0.02894 -0.03229 0.05787 -0.04714 0.0713 C -0.06198 0.08473 -0.07656 0.0801 -0.08906 0.08056 C -0.10156 0.08102 -0.11107 0.07732 -0.12214 0.07431 C -0.1332 0.0713 -0.14857 0.06667 -0.15534 0.06181 C -0.16198 0.05718 -0.16146 0.05 -0.16224 0.0463 C -0.16315 0.04283 -0.16185 0.04144 -0.16055 0.04028 " pathEditMode="relative" rAng="0" ptsTypes="AA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06 0.00208 L 0.52084 0.00208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07 0.00208 L 0.52083 0.00208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808 -0.00023 L -0.0668 -0.06783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33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-0.27106 C -0.06407 -0.24884 -0.05847 -0.22662 -0.05183 -0.20856 C -0.04532 -0.1905 -0.03907 -0.18009 -0.02969 -0.16273 C -0.02032 -0.1456 -0.00834 -0.125 0.00442 -0.10463 C 0.01705 -0.08402 0.03229 -0.05694 0.04661 -0.04004 C 0.0608 -0.02291 0.07226 -0.0125 0.08984 -0.00254 C 0.10755 0.00764 0.13255 0.01667 0.15208 0.02037 C 0.17161 0.02431 0.19414 0.02223 0.20703 0.02037 C 0.22005 0.01875 0.22474 0.01436 0.22942 0.00996 " pathEditMode="relative" rAng="0" ptsTypes="AAAAAAAAA">
                                      <p:cBhvr>
                                        <p:cTn id="2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146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1679 0.00208 L 1.06471 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2084 0.00208 L 1.06237 0.0025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16667E-6 3.33333E-6 L 0.29258 -0.7182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35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16667E-6 4.44444E-6 L 0.29414 -0.7162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3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668 -0.06783 L 0.29336 -0.7215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324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22942 0.00996 L 0.20859 -0.3569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83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16054 0.04028 L 0.08099 0.5166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234 -0.00185 L 0.96784 1.85185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3" y="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2" grpId="0" animBg="1"/>
      <p:bldP spid="23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806D-A558-4F4E-A8DC-F5CA85FE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3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8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7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0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1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utler.timmesh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14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EBA49-4268-2B49-80C2-1F1895C5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82" y="1937421"/>
            <a:ext cx="9099255" cy="1943990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6600" dirty="0">
                <a:solidFill>
                  <a:srgbClr val="454545"/>
                </a:solidFill>
              </a:rPr>
              <a:t>Too much pressure</a:t>
            </a:r>
            <a:br>
              <a:rPr lang="en-US" sz="6600" dirty="0">
                <a:solidFill>
                  <a:srgbClr val="454545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“How you’re Contributing to your own Stress”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Healfest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2019</a:t>
            </a:r>
            <a:br>
              <a:rPr lang="en-US" sz="1800" dirty="0">
                <a:solidFill>
                  <a:srgbClr val="454545"/>
                </a:solidFill>
              </a:rPr>
            </a:br>
            <a:endParaRPr lang="en-US" sz="1800" cap="small" dirty="0">
              <a:solidFill>
                <a:srgbClr val="454545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F9820D-9A22-4649-89EE-76E83143EFD2}"/>
              </a:ext>
            </a:extLst>
          </p:cNvPr>
          <p:cNvSpPr txBox="1"/>
          <p:nvPr/>
        </p:nvSpPr>
        <p:spPr>
          <a:xfrm>
            <a:off x="3246783" y="4234279"/>
            <a:ext cx="569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Timmesha</a:t>
            </a:r>
            <a:r>
              <a:rPr lang="en-US" dirty="0"/>
              <a:t> A. Butler, LICSW</a:t>
            </a:r>
          </a:p>
          <a:p>
            <a:pPr algn="ctr"/>
            <a:r>
              <a:rPr lang="en-US" dirty="0"/>
              <a:t>Psychotherapist</a:t>
            </a:r>
          </a:p>
        </p:txBody>
      </p:sp>
    </p:spTree>
    <p:extLst>
      <p:ext uri="{BB962C8B-B14F-4D97-AF65-F5344CB8AC3E}">
        <p14:creationId xmlns:p14="http://schemas.microsoft.com/office/powerpoint/2010/main" val="351715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8635F-581A-AB41-B8B2-B092BCBF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Environments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2C94CE-2DAF-4FFB-AED1-74B669D08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648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us 3">
            <a:extLst>
              <a:ext uri="{FF2B5EF4-FFF2-40B4-BE49-F238E27FC236}">
                <a16:creationId xmlns:a16="http://schemas.microsoft.com/office/drawing/2014/main" id="{71B1AE97-D0EF-2142-9DC5-D4E065F50A7B}"/>
              </a:ext>
            </a:extLst>
          </p:cNvPr>
          <p:cNvSpPr/>
          <p:nvPr/>
        </p:nvSpPr>
        <p:spPr>
          <a:xfrm>
            <a:off x="2722880" y="498864"/>
            <a:ext cx="1361440" cy="11988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>
            <a:extLst>
              <a:ext uri="{FF2B5EF4-FFF2-40B4-BE49-F238E27FC236}">
                <a16:creationId xmlns:a16="http://schemas.microsoft.com/office/drawing/2014/main" id="{99625FCA-F152-C749-827F-7116BC93DA3D}"/>
              </a:ext>
            </a:extLst>
          </p:cNvPr>
          <p:cNvSpPr/>
          <p:nvPr/>
        </p:nvSpPr>
        <p:spPr>
          <a:xfrm>
            <a:off x="8290560" y="638797"/>
            <a:ext cx="1381760" cy="9268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26188-F0ED-BE4F-B6C6-BF1E0B54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Resources</a:t>
            </a:r>
            <a:br>
              <a:rPr lang="en-US" dirty="0"/>
            </a:br>
            <a:r>
              <a:rPr lang="en-US" cap="none" dirty="0"/>
              <a:t>“You cant contribute what you don’t have”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563F7F-FF96-40A5-8BB4-DF7DCA4F0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01025"/>
              </p:ext>
            </p:extLst>
          </p:nvPr>
        </p:nvGraphicFramePr>
        <p:xfrm>
          <a:off x="650240" y="2019475"/>
          <a:ext cx="10891519" cy="466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54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2EE34-57C5-1E4B-BC2F-4C77616B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Lets try this again</a:t>
            </a:r>
          </a:p>
        </p:txBody>
      </p:sp>
      <p:pic>
        <p:nvPicPr>
          <p:cNvPr id="8" name="Graphic 7" descr="Brain">
            <a:extLst>
              <a:ext uri="{FF2B5EF4-FFF2-40B4-BE49-F238E27FC236}">
                <a16:creationId xmlns:a16="http://schemas.microsoft.com/office/drawing/2014/main" id="{37C3FD35-80B1-5544-BE50-4BB71447C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8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A641-61A4-B44A-8105-DB86B25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BC58-21C0-804B-9E85-EEDB0F68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7841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“Eliminating stress requires planning, confidence, and a new mindset. When you step up to face a challenge that is worrying you, you face it head on and give it all you got. Remain honest, remain calm, remain positive, and always prioritize..”</a:t>
            </a:r>
          </a:p>
          <a:p>
            <a:pPr marL="0" indent="0" algn="ctr">
              <a:buNone/>
            </a:pPr>
            <a:r>
              <a:rPr lang="en-US" dirty="0"/>
              <a:t>				</a:t>
            </a:r>
            <a:r>
              <a:rPr lang="en-US" dirty="0" err="1"/>
              <a:t>Timmesha</a:t>
            </a:r>
            <a:r>
              <a:rPr lang="en-US" dirty="0"/>
              <a:t> A. Butler, LICSW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B7ED9-EE2C-0044-AC73-4F038EB594A7}"/>
              </a:ext>
            </a:extLst>
          </p:cNvPr>
          <p:cNvSpPr txBox="1"/>
          <p:nvPr/>
        </p:nvSpPr>
        <p:spPr>
          <a:xfrm>
            <a:off x="1447149" y="5004247"/>
            <a:ext cx="929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Contact</a:t>
            </a:r>
          </a:p>
          <a:p>
            <a:pPr algn="ctr"/>
            <a:r>
              <a:rPr lang="en-US" dirty="0">
                <a:hlinkClick r:id="rId2"/>
              </a:rPr>
              <a:t>Butler.timmesha@gmail.com</a:t>
            </a:r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/in/</a:t>
            </a:r>
            <a:r>
              <a:rPr lang="en-US" dirty="0" err="1"/>
              <a:t>timmesha</a:t>
            </a:r>
            <a:r>
              <a:rPr lang="en-US" dirty="0"/>
              <a:t>-butler/</a:t>
            </a:r>
          </a:p>
        </p:txBody>
      </p:sp>
    </p:spTree>
    <p:extLst>
      <p:ext uri="{BB962C8B-B14F-4D97-AF65-F5344CB8AC3E}">
        <p14:creationId xmlns:p14="http://schemas.microsoft.com/office/powerpoint/2010/main" val="39813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4218C-880D-284F-8277-24F2555D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/>
              <a:t>Objectives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DEDB6F-0935-481D-BA6E-385FF3E87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2203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06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7170E-BF83-4AE6-BFF2-93ADD450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5571"/>
            <a:ext cx="10708758" cy="219721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scale of 1-10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confident are you, in your abilities to eliminate most of the stress in your life?</a:t>
            </a:r>
          </a:p>
        </p:txBody>
      </p:sp>
    </p:spTree>
    <p:extLst>
      <p:ext uri="{BB962C8B-B14F-4D97-AF65-F5344CB8AC3E}">
        <p14:creationId xmlns:p14="http://schemas.microsoft.com/office/powerpoint/2010/main" val="8524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66CF306-FF17-495D-B7FF-F3784E74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/>
              <a:t>What is stress</a:t>
            </a:r>
          </a:p>
        </p:txBody>
      </p:sp>
      <p:pic>
        <p:nvPicPr>
          <p:cNvPr id="9" name="Graphic 8" descr="Person with Idea">
            <a:extLst>
              <a:ext uri="{FF2B5EF4-FFF2-40B4-BE49-F238E27FC236}">
                <a16:creationId xmlns:a16="http://schemas.microsoft.com/office/drawing/2014/main" id="{0A9A5F84-4857-45C5-BC28-7C8A91584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1579" y="2015732"/>
            <a:ext cx="4031873" cy="4031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BB02E-4B06-4233-A07D-08C11F4BB8B8}"/>
              </a:ext>
            </a:extLst>
          </p:cNvPr>
          <p:cNvSpPr txBox="1"/>
          <p:nvPr/>
        </p:nvSpPr>
        <p:spPr>
          <a:xfrm>
            <a:off x="6838855" y="2085459"/>
            <a:ext cx="3901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Positive/Negative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Physical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Mental </a:t>
            </a:r>
          </a:p>
        </p:txBody>
      </p:sp>
    </p:spTree>
    <p:extLst>
      <p:ext uri="{BB962C8B-B14F-4D97-AF65-F5344CB8AC3E}">
        <p14:creationId xmlns:p14="http://schemas.microsoft.com/office/powerpoint/2010/main" val="132821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F13C-5359-41AF-AF03-8A29C459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matters most is your ability to be more proactive than reactive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3DE7A2-1C7B-4D61-80F3-113158482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650696"/>
              </p:ext>
            </p:extLst>
          </p:nvPr>
        </p:nvGraphicFramePr>
        <p:xfrm>
          <a:off x="731521" y="1853754"/>
          <a:ext cx="10932160" cy="458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8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1CB0E9-1D41-7E42-B047-C169B1F0C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54630"/>
              </p:ext>
            </p:extLst>
          </p:nvPr>
        </p:nvGraphicFramePr>
        <p:xfrm>
          <a:off x="2032000" y="414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94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7A7E-7EA4-450A-83FC-2D701A6A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AB93-32B6-4AFB-A9A3-7E4B6415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Self-awareness </a:t>
            </a:r>
          </a:p>
          <a:p>
            <a:r>
              <a:rPr lang="en-US" sz="2800" dirty="0"/>
              <a:t>Your biggest worry</a:t>
            </a:r>
          </a:p>
          <a:p>
            <a:pPr lvl="1"/>
            <a:r>
              <a:rPr lang="en-US" sz="2800" dirty="0"/>
              <a:t>Your lack of ability to solve a problem</a:t>
            </a:r>
          </a:p>
          <a:p>
            <a:pPr lvl="1"/>
            <a:r>
              <a:rPr lang="en-US" sz="2800" dirty="0"/>
              <a:t>The principality of the circumstance</a:t>
            </a:r>
          </a:p>
          <a:p>
            <a:r>
              <a:rPr lang="en-US" sz="2800" dirty="0"/>
              <a:t>Acknowledging your strengths and weakness</a:t>
            </a:r>
          </a:p>
          <a:p>
            <a:r>
              <a:rPr lang="en-US" sz="2800" dirty="0"/>
              <a:t>Are you open to new solutions</a:t>
            </a:r>
          </a:p>
          <a:p>
            <a:r>
              <a:rPr lang="en-US" sz="2800" dirty="0"/>
              <a:t>Are you confusing standards for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04891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C009DE-94B8-D34B-9196-0F3705D0C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019876"/>
              </p:ext>
            </p:extLst>
          </p:nvPr>
        </p:nvGraphicFramePr>
        <p:xfrm>
          <a:off x="1869440" y="3335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48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DD1C-C5AD-4739-946F-0E8B8F74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Actions and Behaviors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612986-48C9-0242-9202-B178738F0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47136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8473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0000"/>
      </a:accent1>
      <a:accent2>
        <a:srgbClr val="C00000"/>
      </a:accent2>
      <a:accent3>
        <a:srgbClr val="4EA6DC"/>
      </a:accent3>
      <a:accent4>
        <a:srgbClr val="4775E7"/>
      </a:accent4>
      <a:accent5>
        <a:srgbClr val="F3433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006F2-3459-4FEE-9CAC-FBF1EA30C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4AF549-6BFE-43F7-AA71-CD903E063ECC}">
  <ds:schemaRefs>
    <ds:schemaRef ds:uri="http://www.w3.org/XML/1998/namespace"/>
    <ds:schemaRef ds:uri="http://purl.org/dc/terms/"/>
    <ds:schemaRef ds:uri="http://purl.org/dc/dcmitype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9114048-5D99-432D-B952-64B2CAB67F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Macintosh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Gallery</vt:lpstr>
      <vt:lpstr>Too much pressure “How you’re Contributing to your own Stress” Healfest 2019 </vt:lpstr>
      <vt:lpstr>Objectives</vt:lpstr>
      <vt:lpstr>On a scale of 1-10 How confident are you, in your abilities to eliminate most of the stress in your life?</vt:lpstr>
      <vt:lpstr>What is stress</vt:lpstr>
      <vt:lpstr>What matters most is your ability to be more proactive than reactive</vt:lpstr>
      <vt:lpstr>PowerPoint Presentation</vt:lpstr>
      <vt:lpstr>Thoughts</vt:lpstr>
      <vt:lpstr>PowerPoint Presentation</vt:lpstr>
      <vt:lpstr>Actions and Behaviors</vt:lpstr>
      <vt:lpstr>Environments</vt:lpstr>
      <vt:lpstr>Resources “You cant contribute what you don’t have”</vt:lpstr>
      <vt:lpstr>Lets try this again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2019-05-04T11:14:48Z</dcterms:created>
  <dcterms:modified xsi:type="dcterms:W3CDTF">2019-05-04T11:17:50Z</dcterms:modified>
</cp:coreProperties>
</file>